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81" r:id="rId2"/>
    <p:sldId id="280" r:id="rId3"/>
    <p:sldId id="288" r:id="rId4"/>
    <p:sldId id="301" r:id="rId5"/>
    <p:sldId id="287" r:id="rId6"/>
    <p:sldId id="302" r:id="rId7"/>
    <p:sldId id="290" r:id="rId8"/>
    <p:sldId id="289" r:id="rId9"/>
    <p:sldId id="291" r:id="rId10"/>
    <p:sldId id="303" r:id="rId11"/>
    <p:sldId id="292" r:id="rId12"/>
    <p:sldId id="293" r:id="rId13"/>
    <p:sldId id="294" r:id="rId14"/>
    <p:sldId id="295" r:id="rId15"/>
    <p:sldId id="296" r:id="rId16"/>
    <p:sldId id="297" r:id="rId17"/>
    <p:sldId id="298" r:id="rId18"/>
    <p:sldId id="299" r:id="rId19"/>
    <p:sldId id="300" r:id="rId20"/>
    <p:sldId id="285" r:id="rId21"/>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032E33-9567-DC8E-3818-9C6E4F112D8C}" name="Stacey Greene" initials="SG" userId="S::agreene@stevens.edu::8691361d-68f7-40e3-a002-b2b2c8069a87"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30"/>
    <p:restoredTop sz="96002"/>
  </p:normalViewPr>
  <p:slideViewPr>
    <p:cSldViewPr snapToGrid="0" snapToObjects="1">
      <p:cViewPr varScale="1">
        <p:scale>
          <a:sx n="150" d="100"/>
          <a:sy n="150" d="100"/>
        </p:scale>
        <p:origin x="4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Users/darshangowda/Downloads/Module%2011%20Excel_HEAT%20MAP%20-%20%20THREATS%20AND%20OPPORTUNITIES%20(Autosaved).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500" b="1" i="0" u="none" strike="noStrike" kern="1200" cap="all" spc="100" normalizeH="0" baseline="0">
                <a:solidFill>
                  <a:sysClr val="windowText" lastClr="000000"/>
                </a:solidFill>
                <a:latin typeface="Times New Roman" panose="02020603050405020304" pitchFamily="18" charset="0"/>
                <a:ea typeface="+mn-ea"/>
                <a:cs typeface="Times New Roman" panose="02020603050405020304" pitchFamily="18" charset="0"/>
              </a:defRPr>
            </a:pPr>
            <a:r>
              <a:rPr lang="en-US"/>
              <a:t>Heat Map: RISK ANALYSIS</a:t>
            </a:r>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5.5720313441832432E-2"/>
          <c:y val="0.10013559322033898"/>
          <c:w val="0.92415315174210821"/>
          <c:h val="0.81585319631656217"/>
        </c:manualLayout>
      </c:layout>
      <c:scatterChart>
        <c:scatterStyle val="lineMarker"/>
        <c:varyColors val="0"/>
        <c:ser>
          <c:idx val="0"/>
          <c:order val="0"/>
          <c:tx>
            <c:v>Heat Map</c:v>
          </c:tx>
          <c:spPr>
            <a:ln w="25400" cap="rnd">
              <a:noFill/>
              <a:round/>
            </a:ln>
            <a:effectLst>
              <a:outerShdw dist="25400" dir="2700000" algn="tl" rotWithShape="0">
                <a:schemeClr val="accent2"/>
              </a:outerShdw>
            </a:effectLst>
          </c:spPr>
          <c:marker>
            <c:symbol val="circle"/>
            <c:size val="6"/>
            <c:spPr>
              <a:solidFill>
                <a:schemeClr val="accent2"/>
              </a:solidFill>
              <a:ln w="22225">
                <a:solidFill>
                  <a:schemeClr val="lt1"/>
                </a:solidFill>
                <a:round/>
              </a:ln>
              <a:effectLst/>
            </c:spPr>
          </c:marker>
          <c:dLbls>
            <c:dLbl>
              <c:idx val="0"/>
              <c:layout>
                <c:manualLayout>
                  <c:x val="-1.5311756916461392E-2"/>
                  <c:y val="3.7461097023888945E-2"/>
                </c:manualLayout>
              </c:layout>
              <c:tx>
                <c:rich>
                  <a:bodyPr/>
                  <a:lstStyle/>
                  <a:p>
                    <a:r>
                      <a:rPr lang="en-US"/>
                      <a:t>1</a:t>
                    </a:r>
                  </a:p>
                </c:rich>
              </c:tx>
              <c:dLblPos val="r"/>
              <c:showLegendKey val="0"/>
              <c:showVal val="0"/>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0-3037-224C-9530-6C29207E8AF2}"/>
                </c:ext>
              </c:extLst>
            </c:dLbl>
            <c:dLbl>
              <c:idx val="1"/>
              <c:layout>
                <c:manualLayout>
                  <c:x val="-1.4025904989724386E-2"/>
                  <c:y val="3.4997998131589485E-2"/>
                </c:manualLayout>
              </c:layout>
              <c:tx>
                <c:rich>
                  <a:bodyPr/>
                  <a:lstStyle/>
                  <a:p>
                    <a:r>
                      <a:rPr lang="en-US"/>
                      <a:t>2</a:t>
                    </a:r>
                  </a:p>
                </c:rich>
              </c:tx>
              <c:dLblPos val="r"/>
              <c:showLegendKey val="0"/>
              <c:showVal val="0"/>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1-3037-224C-9530-6C29207E8AF2}"/>
                </c:ext>
              </c:extLst>
            </c:dLbl>
            <c:dLbl>
              <c:idx val="2"/>
              <c:layout>
                <c:manualLayout>
                  <c:x val="-1.2628706221848852E-2"/>
                  <c:y val="3.5856043418301446E-2"/>
                </c:manualLayout>
              </c:layout>
              <c:tx>
                <c:rich>
                  <a:bodyPr/>
                  <a:lstStyle/>
                  <a:p>
                    <a:r>
                      <a:rPr lang="en-US"/>
                      <a:t>3</a:t>
                    </a:r>
                  </a:p>
                </c:rich>
              </c:tx>
              <c:dLblPos val="r"/>
              <c:showLegendKey val="0"/>
              <c:showVal val="0"/>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2-3037-224C-9530-6C29207E8AF2}"/>
                </c:ext>
              </c:extLst>
            </c:dLbl>
            <c:dLbl>
              <c:idx val="3"/>
              <c:layout>
                <c:manualLayout>
                  <c:x val="-1.3638421779556037E-2"/>
                  <c:y val="3.3283153165176389E-2"/>
                </c:manualLayout>
              </c:layout>
              <c:tx>
                <c:rich>
                  <a:bodyPr/>
                  <a:lstStyle/>
                  <a:p>
                    <a:r>
                      <a:rPr lang="en-US"/>
                      <a:t>4</a:t>
                    </a:r>
                  </a:p>
                </c:rich>
              </c:tx>
              <c:dLblPos val="r"/>
              <c:showLegendKey val="0"/>
              <c:showVal val="0"/>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3-3037-224C-9530-6C29207E8AF2}"/>
                </c:ext>
              </c:extLst>
            </c:dLbl>
            <c:dLbl>
              <c:idx val="4"/>
              <c:layout>
                <c:manualLayout>
                  <c:x val="-1.9095366243776491E-2"/>
                  <c:y val="3.2194136749855336E-2"/>
                </c:manualLayout>
              </c:layout>
              <c:tx>
                <c:rich>
                  <a:bodyPr/>
                  <a:lstStyle/>
                  <a:p>
                    <a:r>
                      <a:rPr lang="en-US"/>
                      <a:t>5,6</a:t>
                    </a:r>
                  </a:p>
                </c:rich>
              </c:tx>
              <c:dLblPos val="r"/>
              <c:showLegendKey val="0"/>
              <c:showVal val="0"/>
              <c:showCatName val="0"/>
              <c:showSerName val="0"/>
              <c:showPercent val="0"/>
              <c:showBubbleSize val="0"/>
              <c:separator>, </c:separator>
              <c:extLst>
                <c:ext xmlns:c15="http://schemas.microsoft.com/office/drawing/2012/chart" uri="{CE6537A1-D6FC-4f65-9D91-7224C49458BB}">
                  <c15:showDataLabelsRange val="1"/>
                </c:ext>
                <c:ext xmlns:c16="http://schemas.microsoft.com/office/drawing/2014/chart" uri="{C3380CC4-5D6E-409C-BE32-E72D297353CC}">
                  <c16:uniqueId val="{00000004-3037-224C-9530-6C29207E8AF2}"/>
                </c:ext>
              </c:extLst>
            </c:dLbl>
            <c:dLbl>
              <c:idx val="5"/>
              <c:layout>
                <c:manualLayout>
                  <c:x val="9.986863437242724E-2"/>
                  <c:y val="1.3173060847521359E-2"/>
                </c:manualLayout>
              </c:layout>
              <c:tx>
                <c:rich>
                  <a:bodyPr/>
                  <a:lstStyle/>
                  <a:p>
                    <a:endParaRPr lang="en-US"/>
                  </a:p>
                </c:rich>
              </c:tx>
              <c:dLblPos val="r"/>
              <c:showLegendKey val="0"/>
              <c:showVal val="0"/>
              <c:showCatName val="0"/>
              <c:showSerName val="0"/>
              <c:showPercent val="0"/>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5-3037-224C-9530-6C29207E8AF2}"/>
                </c:ext>
              </c:extLst>
            </c:dLbl>
            <c:dLbl>
              <c:idx val="6"/>
              <c:layout>
                <c:manualLayout>
                  <c:x val="-2.5392775270179878E-2"/>
                  <c:y val="3.4297344187908675E-2"/>
                </c:manualLayout>
              </c:layout>
              <c:tx>
                <c:rich>
                  <a:bodyPr/>
                  <a:lstStyle/>
                  <a:p>
                    <a:r>
                      <a:rPr lang="en-US"/>
                      <a:t>7</a:t>
                    </a:r>
                  </a:p>
                </c:rich>
              </c:tx>
              <c:dLblPos val="r"/>
              <c:showLegendKey val="0"/>
              <c:showVal val="0"/>
              <c:showCatName val="0"/>
              <c:showSerName val="0"/>
              <c:showPercent val="0"/>
              <c:showBubbleSize val="0"/>
              <c:separator>, </c:separator>
              <c:extLst>
                <c:ext xmlns:c15="http://schemas.microsoft.com/office/drawing/2012/chart" uri="{CE6537A1-D6FC-4f65-9D91-7224C49458BB}">
                  <c15:layout>
                    <c:manualLayout>
                      <c:w val="3.3413544825884108E-2"/>
                      <c:h val="3.0089594732861775E-2"/>
                    </c:manualLayout>
                  </c15:layout>
                  <c15:showDataLabelsRange val="0"/>
                </c:ext>
                <c:ext xmlns:c16="http://schemas.microsoft.com/office/drawing/2014/chart" uri="{C3380CC4-5D6E-409C-BE32-E72D297353CC}">
                  <c16:uniqueId val="{00000006-3037-224C-9530-6C29207E8AF2}"/>
                </c:ext>
              </c:extLst>
            </c:dLbl>
            <c:dLbl>
              <c:idx val="7"/>
              <c:delete val="1"/>
              <c:extLst>
                <c:ext xmlns:c15="http://schemas.microsoft.com/office/drawing/2012/chart" uri="{CE6537A1-D6FC-4f65-9D91-7224C49458BB}"/>
                <c:ext xmlns:c16="http://schemas.microsoft.com/office/drawing/2014/chart" uri="{C3380CC4-5D6E-409C-BE32-E72D297353CC}">
                  <c16:uniqueId val="{00000007-3037-224C-9530-6C29207E8AF2}"/>
                </c:ext>
              </c:extLst>
            </c:dLbl>
            <c:dLbl>
              <c:idx val="8"/>
              <c:tx>
                <c:rich>
                  <a:bodyPr/>
                  <a:lstStyle/>
                  <a:p>
                    <a:endParaRPr lang="en-US"/>
                  </a:p>
                </c:rich>
              </c:tx>
              <c:dLblPos val="t"/>
              <c:showLegendKey val="0"/>
              <c:showVal val="0"/>
              <c:showCatName val="0"/>
              <c:showSerName val="0"/>
              <c:showPercent val="0"/>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8-3037-224C-9530-6C29207E8AF2}"/>
                </c:ext>
              </c:extLst>
            </c:dLbl>
            <c:dLbl>
              <c:idx val="9"/>
              <c:tx>
                <c:rich>
                  <a:bodyPr/>
                  <a:lstStyle/>
                  <a:p>
                    <a:endParaRPr lang="en-US"/>
                  </a:p>
                </c:rich>
              </c:tx>
              <c:dLblPos val="t"/>
              <c:showLegendKey val="0"/>
              <c:showVal val="0"/>
              <c:showCatName val="0"/>
              <c:showSerName val="0"/>
              <c:showPercent val="0"/>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9-3037-224C-9530-6C29207E8AF2}"/>
                </c:ext>
              </c:extLst>
            </c:dLbl>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dLblPos val="t"/>
            <c:showLegendKey val="0"/>
            <c:showVal val="0"/>
            <c:showCatName val="0"/>
            <c:showSerName val="0"/>
            <c:showPercent val="0"/>
            <c:showBubbleSize val="0"/>
            <c:separator>, </c:separator>
            <c:showLeaderLines val="0"/>
            <c:extLst>
              <c:ext xmlns:c15="http://schemas.microsoft.com/office/drawing/2012/chart" uri="{CE6537A1-D6FC-4f65-9D91-7224C49458BB}">
                <c15:showDataLabelsRange val="1"/>
                <c15:showLeaderLines val="0"/>
              </c:ext>
            </c:extLst>
          </c:dLbls>
          <c:xVal>
            <c:numRef>
              <c:f>Opportunities!$B$2:$B$11</c:f>
              <c:numCache>
                <c:formatCode>0.00</c:formatCode>
                <c:ptCount val="10"/>
                <c:pt idx="0">
                  <c:v>3</c:v>
                </c:pt>
                <c:pt idx="1">
                  <c:v>2.5</c:v>
                </c:pt>
                <c:pt idx="2">
                  <c:v>1</c:v>
                </c:pt>
                <c:pt idx="3">
                  <c:v>2.5</c:v>
                </c:pt>
                <c:pt idx="4">
                  <c:v>2.5</c:v>
                </c:pt>
                <c:pt idx="5">
                  <c:v>2.5</c:v>
                </c:pt>
                <c:pt idx="6">
                  <c:v>1</c:v>
                </c:pt>
                <c:pt idx="7">
                  <c:v>4</c:v>
                </c:pt>
              </c:numCache>
            </c:numRef>
          </c:xVal>
          <c:yVal>
            <c:numRef>
              <c:f>Opportunities!$C$2:$C$11</c:f>
              <c:numCache>
                <c:formatCode>0.00</c:formatCode>
                <c:ptCount val="10"/>
                <c:pt idx="0">
                  <c:v>5</c:v>
                </c:pt>
                <c:pt idx="1">
                  <c:v>4</c:v>
                </c:pt>
                <c:pt idx="2">
                  <c:v>3</c:v>
                </c:pt>
                <c:pt idx="3">
                  <c:v>3</c:v>
                </c:pt>
                <c:pt idx="4">
                  <c:v>2.5</c:v>
                </c:pt>
                <c:pt idx="5">
                  <c:v>2.5</c:v>
                </c:pt>
                <c:pt idx="6">
                  <c:v>4.5</c:v>
                </c:pt>
                <c:pt idx="7">
                  <c:v>3</c:v>
                </c:pt>
              </c:numCache>
            </c:numRef>
          </c:yVal>
          <c:smooth val="0"/>
          <c:extLst>
            <c:ext xmlns:c15="http://schemas.microsoft.com/office/drawing/2012/chart" uri="{02D57815-91ED-43cb-92C2-25804820EDAC}">
              <c15:datalabelsRange>
                <c15:f>Opportunities!$A$2:$A$11</c15:f>
                <c15:dlblRangeCache>
                  <c:ptCount val="10"/>
                  <c:pt idx="0">
                    <c:v>Delays in obtaining building permits and licenses</c:v>
                  </c:pt>
                  <c:pt idx="1">
                    <c:v>Delays in procurement of materials and equipment</c:v>
                  </c:pt>
                  <c:pt idx="2">
                    <c:v>Unforeseen structural damage during demolition</c:v>
                  </c:pt>
                  <c:pt idx="3">
                    <c:v>Delays in the electrical and plumbing phase</c:v>
                  </c:pt>
                  <c:pt idx="4">
                    <c:v>Delays in the millwork and cabinetry phase</c:v>
                  </c:pt>
                  <c:pt idx="5">
                    <c:v>Delays in the installation of fixtures and hardware</c:v>
                  </c:pt>
                  <c:pt idx="6">
                    <c:v>Lack of user acceptance</c:v>
                  </c:pt>
                  <c:pt idx="7">
                    <c:v>Marketplace competition</c:v>
                  </c:pt>
                </c15:dlblRangeCache>
              </c15:datalabelsRange>
            </c:ext>
            <c:ext xmlns:c16="http://schemas.microsoft.com/office/drawing/2014/chart" uri="{C3380CC4-5D6E-409C-BE32-E72D297353CC}">
              <c16:uniqueId val="{0000000A-3037-224C-9530-6C29207E8AF2}"/>
            </c:ext>
          </c:extLst>
        </c:ser>
        <c:dLbls>
          <c:showLegendKey val="0"/>
          <c:showVal val="0"/>
          <c:showCatName val="0"/>
          <c:showSerName val="0"/>
          <c:showPercent val="0"/>
          <c:showBubbleSize val="0"/>
        </c:dLbls>
        <c:axId val="309332336"/>
        <c:axId val="226350976"/>
      </c:scatterChart>
      <c:valAx>
        <c:axId val="309332336"/>
        <c:scaling>
          <c:orientation val="minMax"/>
          <c:max val="5"/>
        </c:scaling>
        <c:delete val="0"/>
        <c:axPos val="b"/>
        <c:majorGridlines>
          <c:spPr>
            <a:ln w="9525" cap="flat" cmpd="sng" algn="ctr">
              <a:solidFill>
                <a:schemeClr val="lt1">
                  <a:alpha val="25000"/>
                </a:schemeClr>
              </a:solidFill>
              <a:round/>
            </a:ln>
            <a:effectLst/>
          </c:spPr>
        </c:majorGridlines>
        <c:minorGridlines>
          <c:spPr>
            <a:ln>
              <a:solidFill>
                <a:schemeClr val="lt1">
                  <a:alpha val="10000"/>
                </a:schemeClr>
              </a:solidFill>
            </a:ln>
            <a:effectLst/>
          </c:spPr>
        </c:minorGridlines>
        <c:title>
          <c:tx>
            <c:rich>
              <a:bodyPr rot="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nl-BE"/>
                  <a:t>Probability</a:t>
                </a:r>
              </a:p>
            </c:rich>
          </c:tx>
          <c:overlay val="0"/>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0.0" sourceLinked="0"/>
        <c:majorTickMark val="in"/>
        <c:minorTickMark val="out"/>
        <c:tickLblPos val="low"/>
        <c:spPr>
          <a:noFill/>
          <a:ln w="12700" cap="flat" cmpd="sng" algn="ctr">
            <a:solidFill>
              <a:schemeClr val="lt1">
                <a:alpha val="2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26350976"/>
        <c:crossesAt val="0"/>
        <c:crossBetween val="midCat"/>
        <c:majorUnit val="1"/>
        <c:minorUnit val="0.5"/>
      </c:valAx>
      <c:valAx>
        <c:axId val="226350976"/>
        <c:scaling>
          <c:orientation val="minMax"/>
          <c:max val="5"/>
          <c:min val="0"/>
        </c:scaling>
        <c:delete val="0"/>
        <c:axPos val="l"/>
        <c:majorGridlines>
          <c:spPr>
            <a:ln w="9525" cap="flat" cmpd="sng" algn="ctr">
              <a:solidFill>
                <a:schemeClr val="lt1">
                  <a:alpha val="25000"/>
                </a:schemeClr>
              </a:solidFill>
              <a:round/>
            </a:ln>
            <a:effectLst/>
          </c:spPr>
        </c:majorGridlines>
        <c:title>
          <c:tx>
            <c:rich>
              <a:bodyPr rot="-54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nl-BE"/>
                  <a:t>Impact</a:t>
                </a:r>
              </a:p>
            </c:rich>
          </c:tx>
          <c:overlay val="0"/>
          <c:spPr>
            <a:noFill/>
            <a:ln>
              <a:noFill/>
            </a:ln>
            <a:effectLst/>
          </c:spPr>
          <c:txPr>
            <a:bodyPr rot="-54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0.0" sourceLinked="0"/>
        <c:majorTickMark val="in"/>
        <c:minorTickMark val="out"/>
        <c:tickLblPos val="nextTo"/>
        <c:spPr>
          <a:noFill/>
          <a:ln>
            <a:solidFill>
              <a:schemeClr val="lt1"/>
            </a:solid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309332336"/>
        <c:crosses val="autoZero"/>
        <c:crossBetween val="midCat"/>
        <c:majorUnit val="1"/>
        <c:minorUnit val="0.5"/>
      </c:valAx>
      <c:spPr>
        <a:gradFill>
          <a:gsLst>
            <a:gs pos="37000">
              <a:srgbClr val="FFC000"/>
            </a:gs>
            <a:gs pos="0">
              <a:srgbClr val="FF0000"/>
            </a:gs>
            <a:gs pos="62000">
              <a:srgbClr val="FFFF00"/>
            </a:gs>
            <a:gs pos="100000">
              <a:srgbClr val="00B050"/>
            </a:gs>
          </a:gsLst>
          <a:lin ang="18900000" scaled="0"/>
        </a:gradFill>
        <a:ln>
          <a:solidFill>
            <a:schemeClr val="accent1">
              <a:alpha val="98000"/>
            </a:schemeClr>
          </a:solidFill>
        </a:ln>
        <a:effectLst/>
      </c:spPr>
    </c:plotArea>
    <c:plotVisOnly val="1"/>
    <c:dispBlanksAs val="gap"/>
    <c:showDLblsOverMax val="0"/>
  </c:chart>
  <c:spPr>
    <a:solidFill>
      <a:schemeClr val="bg1"/>
    </a:solidFill>
    <a:ln w="9525" cap="flat" cmpd="sng" algn="ctr">
      <a:solidFill>
        <a:schemeClr val="accent2"/>
      </a:solidFill>
      <a:round/>
    </a:ln>
    <a:effectLst/>
  </c:spPr>
  <c:txPr>
    <a:bodyPr/>
    <a:lstStyle/>
    <a:p>
      <a:pPr>
        <a:defRPr>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47">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alpha val="25000"/>
          </a:schemeClr>
        </a:solidFill>
        <a:round/>
      </a:ln>
    </cs:spPr>
    <cs:defRPr sz="900" b="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8575" cap="rnd">
        <a:solidFill>
          <a:schemeClr val="lt1">
            <a:alpha val="50000"/>
          </a:schemeClr>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cap="flat" cmpd="sng" algn="ctr">
        <a:gradFill>
          <a:gsLst>
            <a:gs pos="79000">
              <a:schemeClr val="phClr"/>
            </a:gs>
            <a:gs pos="0">
              <a:schemeClr val="lt1">
                <a:alpha val="6000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06B225-ACB8-C34E-BA22-9B8B869B56D2}"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GB"/>
        </a:p>
      </dgm:t>
    </dgm:pt>
    <dgm:pt modelId="{5B0F4827-6FF8-D447-AC7B-1918A0002603}">
      <dgm:prSet phldrT="[Text]" custT="1"/>
      <dgm:spPr/>
      <dgm:t>
        <a:bodyPr/>
        <a:lstStyle/>
        <a:p>
          <a:pPr>
            <a:lnSpc>
              <a:spcPct val="150000"/>
            </a:lnSpc>
          </a:pPr>
          <a:r>
            <a:rPr lang="en-GB" sz="2400" dirty="0">
              <a:latin typeface="Times New Roman" panose="02020603050405020304" pitchFamily="18" charset="0"/>
              <a:cs typeface="Times New Roman" panose="02020603050405020304" pitchFamily="18" charset="0"/>
            </a:rPr>
            <a:t>Revenue Increase</a:t>
          </a:r>
        </a:p>
      </dgm:t>
    </dgm:pt>
    <dgm:pt modelId="{EB3A481F-9610-0848-B6E5-FEBE743CD1DE}" type="parTrans" cxnId="{D9FB9925-4D81-E149-9F78-05B3F1F78C7F}">
      <dgm:prSet/>
      <dgm:spPr/>
      <dgm:t>
        <a:bodyPr/>
        <a:lstStyle/>
        <a:p>
          <a:pPr>
            <a:lnSpc>
              <a:spcPct val="150000"/>
            </a:lnSpc>
          </a:pPr>
          <a:endParaRPr lang="en-GB" sz="1600"/>
        </a:p>
      </dgm:t>
    </dgm:pt>
    <dgm:pt modelId="{38609D38-6FAF-9648-8F2E-C116DD07D0FD}" type="sibTrans" cxnId="{D9FB9925-4D81-E149-9F78-05B3F1F78C7F}">
      <dgm:prSet/>
      <dgm:spPr/>
      <dgm:t>
        <a:bodyPr/>
        <a:lstStyle/>
        <a:p>
          <a:pPr>
            <a:lnSpc>
              <a:spcPct val="150000"/>
            </a:lnSpc>
          </a:pPr>
          <a:endParaRPr lang="en-GB" sz="1600"/>
        </a:p>
      </dgm:t>
    </dgm:pt>
    <dgm:pt modelId="{CC0ED3E5-A24B-5740-A129-1F695DB065A4}">
      <dgm:prSet phldrT="[Text]" custT="1"/>
      <dgm:spPr/>
      <dgm:t>
        <a:bodyPr/>
        <a:lstStyle/>
        <a:p>
          <a:pPr>
            <a:lnSpc>
              <a:spcPct val="150000"/>
            </a:lnSpc>
          </a:pPr>
          <a:r>
            <a:rPr lang="en-GB" sz="2400" dirty="0">
              <a:latin typeface="Times New Roman" panose="02020603050405020304" pitchFamily="18" charset="0"/>
              <a:cs typeface="Times New Roman" panose="02020603050405020304" pitchFamily="18" charset="0"/>
            </a:rPr>
            <a:t>Increase of 20% in the First year of Operation</a:t>
          </a:r>
        </a:p>
      </dgm:t>
    </dgm:pt>
    <dgm:pt modelId="{1499A0ED-0249-6F4E-AFF7-ACC35FC3D716}" type="parTrans" cxnId="{2DDBC5E6-092D-A540-9000-F5849D8128D5}">
      <dgm:prSet/>
      <dgm:spPr/>
      <dgm:t>
        <a:bodyPr/>
        <a:lstStyle/>
        <a:p>
          <a:pPr>
            <a:lnSpc>
              <a:spcPct val="150000"/>
            </a:lnSpc>
          </a:pPr>
          <a:endParaRPr lang="en-GB" sz="1600"/>
        </a:p>
      </dgm:t>
    </dgm:pt>
    <dgm:pt modelId="{8BD2AE74-80BE-A54E-8B20-B283214BDF66}" type="sibTrans" cxnId="{2DDBC5E6-092D-A540-9000-F5849D8128D5}">
      <dgm:prSet/>
      <dgm:spPr/>
      <dgm:t>
        <a:bodyPr/>
        <a:lstStyle/>
        <a:p>
          <a:pPr>
            <a:lnSpc>
              <a:spcPct val="150000"/>
            </a:lnSpc>
          </a:pPr>
          <a:endParaRPr lang="en-GB" sz="1600"/>
        </a:p>
      </dgm:t>
    </dgm:pt>
    <dgm:pt modelId="{0D741CBD-74DF-3E4D-8196-CB896E204821}">
      <dgm:prSet phldrT="[Text]" custT="1"/>
      <dgm:spPr/>
      <dgm:t>
        <a:bodyPr/>
        <a:lstStyle/>
        <a:p>
          <a:pPr>
            <a:lnSpc>
              <a:spcPct val="150000"/>
            </a:lnSpc>
          </a:pPr>
          <a:r>
            <a:rPr lang="en-GB" sz="2400" dirty="0">
              <a:latin typeface="Times New Roman" panose="02020603050405020304" pitchFamily="18" charset="0"/>
              <a:cs typeface="Times New Roman" panose="02020603050405020304" pitchFamily="18" charset="0"/>
            </a:rPr>
            <a:t>Cost Savings</a:t>
          </a:r>
        </a:p>
      </dgm:t>
    </dgm:pt>
    <dgm:pt modelId="{BE2BFEBE-733A-0846-96F0-5CBD6CE06610}" type="parTrans" cxnId="{6A53F661-3949-944D-B82E-0CC8A9FAFCD2}">
      <dgm:prSet/>
      <dgm:spPr/>
      <dgm:t>
        <a:bodyPr/>
        <a:lstStyle/>
        <a:p>
          <a:pPr>
            <a:lnSpc>
              <a:spcPct val="150000"/>
            </a:lnSpc>
          </a:pPr>
          <a:endParaRPr lang="en-GB" sz="1600"/>
        </a:p>
      </dgm:t>
    </dgm:pt>
    <dgm:pt modelId="{DDD5B7FB-4E41-A84E-9CD2-FA7D38099978}" type="sibTrans" cxnId="{6A53F661-3949-944D-B82E-0CC8A9FAFCD2}">
      <dgm:prSet/>
      <dgm:spPr/>
      <dgm:t>
        <a:bodyPr/>
        <a:lstStyle/>
        <a:p>
          <a:pPr>
            <a:lnSpc>
              <a:spcPct val="150000"/>
            </a:lnSpc>
          </a:pPr>
          <a:endParaRPr lang="en-GB" sz="1600"/>
        </a:p>
      </dgm:t>
    </dgm:pt>
    <dgm:pt modelId="{6A7DC3A0-AF03-164D-A839-7C13005F6C5C}">
      <dgm:prSet phldrT="[Text]" custT="1"/>
      <dgm:spPr/>
      <dgm:t>
        <a:bodyPr/>
        <a:lstStyle/>
        <a:p>
          <a:pPr>
            <a:lnSpc>
              <a:spcPct val="150000"/>
            </a:lnSpc>
          </a:pPr>
          <a:r>
            <a:rPr lang="en-GB" sz="2400" dirty="0">
              <a:latin typeface="Times New Roman" panose="02020603050405020304" pitchFamily="18" charset="0"/>
              <a:cs typeface="Times New Roman" panose="02020603050405020304" pitchFamily="18" charset="0"/>
            </a:rPr>
            <a:t>Completing the project within the budget</a:t>
          </a:r>
        </a:p>
      </dgm:t>
    </dgm:pt>
    <dgm:pt modelId="{F1D9F165-880E-D346-92DD-20A90156B3DC}" type="parTrans" cxnId="{AE1C25F2-B798-6C4B-A453-144671395C6F}">
      <dgm:prSet/>
      <dgm:spPr/>
      <dgm:t>
        <a:bodyPr/>
        <a:lstStyle/>
        <a:p>
          <a:pPr>
            <a:lnSpc>
              <a:spcPct val="150000"/>
            </a:lnSpc>
          </a:pPr>
          <a:endParaRPr lang="en-GB" sz="1600"/>
        </a:p>
      </dgm:t>
    </dgm:pt>
    <dgm:pt modelId="{D9BDCBA4-3832-C643-BB88-A08F0AEAF2F3}" type="sibTrans" cxnId="{AE1C25F2-B798-6C4B-A453-144671395C6F}">
      <dgm:prSet/>
      <dgm:spPr/>
      <dgm:t>
        <a:bodyPr/>
        <a:lstStyle/>
        <a:p>
          <a:pPr>
            <a:lnSpc>
              <a:spcPct val="150000"/>
            </a:lnSpc>
          </a:pPr>
          <a:endParaRPr lang="en-GB" sz="1600"/>
        </a:p>
      </dgm:t>
    </dgm:pt>
    <dgm:pt modelId="{8A46CFFD-06E7-5345-878F-5D52EE62BE7B}">
      <dgm:prSet phldrT="[Text]" custT="1"/>
      <dgm:spPr/>
      <dgm:t>
        <a:bodyPr/>
        <a:lstStyle/>
        <a:p>
          <a:pPr>
            <a:lnSpc>
              <a:spcPct val="150000"/>
            </a:lnSpc>
          </a:pPr>
          <a:r>
            <a:rPr lang="en-GB" sz="2400" dirty="0">
              <a:latin typeface="Times New Roman" panose="02020603050405020304" pitchFamily="18" charset="0"/>
              <a:cs typeface="Times New Roman" panose="02020603050405020304" pitchFamily="18" charset="0"/>
            </a:rPr>
            <a:t>Return on investment</a:t>
          </a:r>
        </a:p>
      </dgm:t>
    </dgm:pt>
    <dgm:pt modelId="{765ED31B-24C4-B041-844F-A54FE4DBE59D}" type="parTrans" cxnId="{F18ABADA-D676-3146-9975-31BCFFC7DB39}">
      <dgm:prSet/>
      <dgm:spPr/>
      <dgm:t>
        <a:bodyPr/>
        <a:lstStyle/>
        <a:p>
          <a:pPr>
            <a:lnSpc>
              <a:spcPct val="150000"/>
            </a:lnSpc>
          </a:pPr>
          <a:endParaRPr lang="en-GB" sz="1600"/>
        </a:p>
      </dgm:t>
    </dgm:pt>
    <dgm:pt modelId="{026BEC3C-80CF-5747-AB71-BF2B91043B94}" type="sibTrans" cxnId="{F18ABADA-D676-3146-9975-31BCFFC7DB39}">
      <dgm:prSet/>
      <dgm:spPr/>
      <dgm:t>
        <a:bodyPr/>
        <a:lstStyle/>
        <a:p>
          <a:pPr>
            <a:lnSpc>
              <a:spcPct val="150000"/>
            </a:lnSpc>
          </a:pPr>
          <a:endParaRPr lang="en-GB" sz="1600"/>
        </a:p>
      </dgm:t>
    </dgm:pt>
    <dgm:pt modelId="{859C05B2-FE87-DA47-9AAA-BFC7FC09DDE6}">
      <dgm:prSet phldrT="[Text]" custT="1"/>
      <dgm:spPr/>
      <dgm:t>
        <a:bodyPr/>
        <a:lstStyle/>
        <a:p>
          <a:pPr algn="l">
            <a:lnSpc>
              <a:spcPct val="150000"/>
            </a:lnSpc>
          </a:pPr>
          <a:r>
            <a:rPr lang="en-GB" sz="2400" dirty="0">
              <a:latin typeface="Times New Roman" panose="02020603050405020304" pitchFamily="18" charset="0"/>
              <a:cs typeface="Times New Roman" panose="02020603050405020304" pitchFamily="18" charset="0"/>
            </a:rPr>
            <a:t>Target ROI of 30% in the first 3 years f Operation</a:t>
          </a:r>
        </a:p>
      </dgm:t>
    </dgm:pt>
    <dgm:pt modelId="{82412B64-F389-D14D-A3EA-1BD68ACD5B5C}" type="parTrans" cxnId="{069B175F-7B62-1A4A-8142-2EB638580C57}">
      <dgm:prSet/>
      <dgm:spPr/>
      <dgm:t>
        <a:bodyPr/>
        <a:lstStyle/>
        <a:p>
          <a:pPr>
            <a:lnSpc>
              <a:spcPct val="150000"/>
            </a:lnSpc>
          </a:pPr>
          <a:endParaRPr lang="en-GB" sz="1600"/>
        </a:p>
      </dgm:t>
    </dgm:pt>
    <dgm:pt modelId="{CDADA123-A0CA-C34F-9825-7566FCDDB961}" type="sibTrans" cxnId="{069B175F-7B62-1A4A-8142-2EB638580C57}">
      <dgm:prSet/>
      <dgm:spPr/>
      <dgm:t>
        <a:bodyPr/>
        <a:lstStyle/>
        <a:p>
          <a:pPr>
            <a:lnSpc>
              <a:spcPct val="150000"/>
            </a:lnSpc>
          </a:pPr>
          <a:endParaRPr lang="en-GB" sz="1600"/>
        </a:p>
      </dgm:t>
    </dgm:pt>
    <dgm:pt modelId="{1E3A13BE-7160-FF4F-8623-D6C7D443829D}">
      <dgm:prSet custT="1"/>
      <dgm:spPr/>
      <dgm:t>
        <a:bodyPr/>
        <a:lstStyle/>
        <a:p>
          <a:pPr>
            <a:lnSpc>
              <a:spcPct val="150000"/>
            </a:lnSpc>
          </a:pPr>
          <a:r>
            <a:rPr lang="en-GB" sz="2400" dirty="0">
              <a:latin typeface="Times New Roman" panose="02020603050405020304" pitchFamily="18" charset="0"/>
              <a:cs typeface="Times New Roman" panose="02020603050405020304" pitchFamily="18" charset="0"/>
            </a:rPr>
            <a:t>Target Release Date</a:t>
          </a:r>
        </a:p>
      </dgm:t>
    </dgm:pt>
    <dgm:pt modelId="{BE9B6904-BC60-AB47-A514-FEAB3E6E2767}" type="parTrans" cxnId="{2DC673EA-E57B-5948-8D4E-8AEBBEB105BA}">
      <dgm:prSet/>
      <dgm:spPr/>
      <dgm:t>
        <a:bodyPr/>
        <a:lstStyle/>
        <a:p>
          <a:pPr>
            <a:lnSpc>
              <a:spcPct val="150000"/>
            </a:lnSpc>
          </a:pPr>
          <a:endParaRPr lang="en-GB" sz="1600"/>
        </a:p>
      </dgm:t>
    </dgm:pt>
    <dgm:pt modelId="{EFB1B69B-B86E-BF42-A169-7CF8B5A9C9A7}" type="sibTrans" cxnId="{2DC673EA-E57B-5948-8D4E-8AEBBEB105BA}">
      <dgm:prSet/>
      <dgm:spPr/>
      <dgm:t>
        <a:bodyPr/>
        <a:lstStyle/>
        <a:p>
          <a:pPr>
            <a:lnSpc>
              <a:spcPct val="150000"/>
            </a:lnSpc>
          </a:pPr>
          <a:endParaRPr lang="en-GB" sz="1600"/>
        </a:p>
      </dgm:t>
    </dgm:pt>
    <dgm:pt modelId="{D8A682B3-2A3A-2746-A9CE-3515EBC990AB}">
      <dgm:prSet custT="1"/>
      <dgm:spPr/>
      <dgm:t>
        <a:bodyPr/>
        <a:lstStyle/>
        <a:p>
          <a:pPr>
            <a:lnSpc>
              <a:spcPct val="150000"/>
            </a:lnSpc>
          </a:pPr>
          <a:r>
            <a:rPr lang="en-GB" sz="2400" dirty="0">
              <a:latin typeface="Times New Roman" panose="02020603050405020304" pitchFamily="18" charset="0"/>
              <a:cs typeface="Times New Roman" panose="02020603050405020304" pitchFamily="18" charset="0"/>
            </a:rPr>
            <a:t>Exact target opening of the cafe</a:t>
          </a:r>
        </a:p>
      </dgm:t>
    </dgm:pt>
    <dgm:pt modelId="{B69559CF-8AEF-FC49-995B-52376793B015}" type="parTrans" cxnId="{2FA19EBA-3C79-BA4D-BCF9-D406925115AD}">
      <dgm:prSet/>
      <dgm:spPr/>
      <dgm:t>
        <a:bodyPr/>
        <a:lstStyle/>
        <a:p>
          <a:pPr>
            <a:lnSpc>
              <a:spcPct val="150000"/>
            </a:lnSpc>
          </a:pPr>
          <a:endParaRPr lang="en-GB" sz="1600"/>
        </a:p>
      </dgm:t>
    </dgm:pt>
    <dgm:pt modelId="{77A25138-DF10-3140-9F4A-F0537A986BD3}" type="sibTrans" cxnId="{2FA19EBA-3C79-BA4D-BCF9-D406925115AD}">
      <dgm:prSet/>
      <dgm:spPr/>
      <dgm:t>
        <a:bodyPr/>
        <a:lstStyle/>
        <a:p>
          <a:pPr>
            <a:lnSpc>
              <a:spcPct val="150000"/>
            </a:lnSpc>
          </a:pPr>
          <a:endParaRPr lang="en-GB" sz="1600"/>
        </a:p>
      </dgm:t>
    </dgm:pt>
    <dgm:pt modelId="{766F051A-0C06-0D47-95E2-2A228A1E896D}" type="pres">
      <dgm:prSet presAssocID="{8F06B225-ACB8-C34E-BA22-9B8B869B56D2}" presName="Name0" presStyleCnt="0">
        <dgm:presLayoutVars>
          <dgm:dir/>
          <dgm:animLvl val="lvl"/>
          <dgm:resizeHandles val="exact"/>
        </dgm:presLayoutVars>
      </dgm:prSet>
      <dgm:spPr/>
    </dgm:pt>
    <dgm:pt modelId="{B8C41AA7-0BD9-8D4E-8BA4-10A2767A51CB}" type="pres">
      <dgm:prSet presAssocID="{5B0F4827-6FF8-D447-AC7B-1918A0002603}" presName="composite" presStyleCnt="0"/>
      <dgm:spPr/>
    </dgm:pt>
    <dgm:pt modelId="{849559DE-E52E-D14D-96FD-BA231B1B6625}" type="pres">
      <dgm:prSet presAssocID="{5B0F4827-6FF8-D447-AC7B-1918A0002603}" presName="parTx" presStyleLbl="alignNode1" presStyleIdx="0" presStyleCnt="4">
        <dgm:presLayoutVars>
          <dgm:chMax val="0"/>
          <dgm:chPref val="0"/>
          <dgm:bulletEnabled val="1"/>
        </dgm:presLayoutVars>
      </dgm:prSet>
      <dgm:spPr/>
    </dgm:pt>
    <dgm:pt modelId="{52A2C2A8-ECFA-D648-8981-F3B20CA00D18}" type="pres">
      <dgm:prSet presAssocID="{5B0F4827-6FF8-D447-AC7B-1918A0002603}" presName="desTx" presStyleLbl="alignAccFollowNode1" presStyleIdx="0" presStyleCnt="4">
        <dgm:presLayoutVars>
          <dgm:bulletEnabled val="1"/>
        </dgm:presLayoutVars>
      </dgm:prSet>
      <dgm:spPr/>
    </dgm:pt>
    <dgm:pt modelId="{13CECC9B-CB6B-B14C-BA16-0DB53E51E70D}" type="pres">
      <dgm:prSet presAssocID="{38609D38-6FAF-9648-8F2E-C116DD07D0FD}" presName="space" presStyleCnt="0"/>
      <dgm:spPr/>
    </dgm:pt>
    <dgm:pt modelId="{CB2AB835-373D-634D-910A-C763B49BF412}" type="pres">
      <dgm:prSet presAssocID="{0D741CBD-74DF-3E4D-8196-CB896E204821}" presName="composite" presStyleCnt="0"/>
      <dgm:spPr/>
    </dgm:pt>
    <dgm:pt modelId="{59BEEB4A-CBF4-4C47-A985-4A4446ED66FF}" type="pres">
      <dgm:prSet presAssocID="{0D741CBD-74DF-3E4D-8196-CB896E204821}" presName="parTx" presStyleLbl="alignNode1" presStyleIdx="1" presStyleCnt="4">
        <dgm:presLayoutVars>
          <dgm:chMax val="0"/>
          <dgm:chPref val="0"/>
          <dgm:bulletEnabled val="1"/>
        </dgm:presLayoutVars>
      </dgm:prSet>
      <dgm:spPr/>
    </dgm:pt>
    <dgm:pt modelId="{A7A83AC1-0E03-2044-BE44-FCB063B0AF42}" type="pres">
      <dgm:prSet presAssocID="{0D741CBD-74DF-3E4D-8196-CB896E204821}" presName="desTx" presStyleLbl="alignAccFollowNode1" presStyleIdx="1" presStyleCnt="4">
        <dgm:presLayoutVars>
          <dgm:bulletEnabled val="1"/>
        </dgm:presLayoutVars>
      </dgm:prSet>
      <dgm:spPr/>
    </dgm:pt>
    <dgm:pt modelId="{8B2730D4-F958-B543-A1FD-D9A19E13B191}" type="pres">
      <dgm:prSet presAssocID="{DDD5B7FB-4E41-A84E-9CD2-FA7D38099978}" presName="space" presStyleCnt="0"/>
      <dgm:spPr/>
    </dgm:pt>
    <dgm:pt modelId="{E054378C-E4BF-A747-9C84-86E1E192907A}" type="pres">
      <dgm:prSet presAssocID="{8A46CFFD-06E7-5345-878F-5D52EE62BE7B}" presName="composite" presStyleCnt="0"/>
      <dgm:spPr/>
    </dgm:pt>
    <dgm:pt modelId="{DDDAAC5E-E24F-2B4A-B6C0-8BB0E8FAB7A5}" type="pres">
      <dgm:prSet presAssocID="{8A46CFFD-06E7-5345-878F-5D52EE62BE7B}" presName="parTx" presStyleLbl="alignNode1" presStyleIdx="2" presStyleCnt="4">
        <dgm:presLayoutVars>
          <dgm:chMax val="0"/>
          <dgm:chPref val="0"/>
          <dgm:bulletEnabled val="1"/>
        </dgm:presLayoutVars>
      </dgm:prSet>
      <dgm:spPr/>
    </dgm:pt>
    <dgm:pt modelId="{C2FD1078-ADEF-0540-A59B-6C4C6553471F}" type="pres">
      <dgm:prSet presAssocID="{8A46CFFD-06E7-5345-878F-5D52EE62BE7B}" presName="desTx" presStyleLbl="alignAccFollowNode1" presStyleIdx="2" presStyleCnt="4">
        <dgm:presLayoutVars>
          <dgm:bulletEnabled val="1"/>
        </dgm:presLayoutVars>
      </dgm:prSet>
      <dgm:spPr/>
    </dgm:pt>
    <dgm:pt modelId="{3766FD0F-BEFC-E944-AAE3-B683A36AE607}" type="pres">
      <dgm:prSet presAssocID="{026BEC3C-80CF-5747-AB71-BF2B91043B94}" presName="space" presStyleCnt="0"/>
      <dgm:spPr/>
    </dgm:pt>
    <dgm:pt modelId="{D3789C22-4FE2-D148-8578-73BBFF2BABF0}" type="pres">
      <dgm:prSet presAssocID="{1E3A13BE-7160-FF4F-8623-D6C7D443829D}" presName="composite" presStyleCnt="0"/>
      <dgm:spPr/>
    </dgm:pt>
    <dgm:pt modelId="{35C164A7-70F7-B946-ABE1-CE87445BDC8B}" type="pres">
      <dgm:prSet presAssocID="{1E3A13BE-7160-FF4F-8623-D6C7D443829D}" presName="parTx" presStyleLbl="alignNode1" presStyleIdx="3" presStyleCnt="4">
        <dgm:presLayoutVars>
          <dgm:chMax val="0"/>
          <dgm:chPref val="0"/>
          <dgm:bulletEnabled val="1"/>
        </dgm:presLayoutVars>
      </dgm:prSet>
      <dgm:spPr/>
    </dgm:pt>
    <dgm:pt modelId="{33B11489-7EE5-5946-A885-8B9CFA1F7157}" type="pres">
      <dgm:prSet presAssocID="{1E3A13BE-7160-FF4F-8623-D6C7D443829D}" presName="desTx" presStyleLbl="alignAccFollowNode1" presStyleIdx="3" presStyleCnt="4">
        <dgm:presLayoutVars>
          <dgm:bulletEnabled val="1"/>
        </dgm:presLayoutVars>
      </dgm:prSet>
      <dgm:spPr/>
    </dgm:pt>
  </dgm:ptLst>
  <dgm:cxnLst>
    <dgm:cxn modelId="{2CBC9015-F332-A54A-B132-5090116D9A1B}" type="presOf" srcId="{0D741CBD-74DF-3E4D-8196-CB896E204821}" destId="{59BEEB4A-CBF4-4C47-A985-4A4446ED66FF}" srcOrd="0" destOrd="0" presId="urn:microsoft.com/office/officeart/2005/8/layout/hList1"/>
    <dgm:cxn modelId="{E2DA9319-D512-7142-B728-73482C444567}" type="presOf" srcId="{859C05B2-FE87-DA47-9AAA-BFC7FC09DDE6}" destId="{C2FD1078-ADEF-0540-A59B-6C4C6553471F}" srcOrd="0" destOrd="0" presId="urn:microsoft.com/office/officeart/2005/8/layout/hList1"/>
    <dgm:cxn modelId="{154B201D-7DE0-E24F-B080-772C0C441E11}" type="presOf" srcId="{8A46CFFD-06E7-5345-878F-5D52EE62BE7B}" destId="{DDDAAC5E-E24F-2B4A-B6C0-8BB0E8FAB7A5}" srcOrd="0" destOrd="0" presId="urn:microsoft.com/office/officeart/2005/8/layout/hList1"/>
    <dgm:cxn modelId="{D9FB9925-4D81-E149-9F78-05B3F1F78C7F}" srcId="{8F06B225-ACB8-C34E-BA22-9B8B869B56D2}" destId="{5B0F4827-6FF8-D447-AC7B-1918A0002603}" srcOrd="0" destOrd="0" parTransId="{EB3A481F-9610-0848-B6E5-FEBE743CD1DE}" sibTransId="{38609D38-6FAF-9648-8F2E-C116DD07D0FD}"/>
    <dgm:cxn modelId="{59B1E630-C50C-C145-AEF8-585FFF62CB09}" type="presOf" srcId="{1E3A13BE-7160-FF4F-8623-D6C7D443829D}" destId="{35C164A7-70F7-B946-ABE1-CE87445BDC8B}" srcOrd="0" destOrd="0" presId="urn:microsoft.com/office/officeart/2005/8/layout/hList1"/>
    <dgm:cxn modelId="{5CD34E44-CA3E-2C41-AF85-4CA1DF44F033}" type="presOf" srcId="{8F06B225-ACB8-C34E-BA22-9B8B869B56D2}" destId="{766F051A-0C06-0D47-95E2-2A228A1E896D}" srcOrd="0" destOrd="0" presId="urn:microsoft.com/office/officeart/2005/8/layout/hList1"/>
    <dgm:cxn modelId="{03E7AD53-36E4-CE45-9BBE-FA62B6F442C2}" type="presOf" srcId="{5B0F4827-6FF8-D447-AC7B-1918A0002603}" destId="{849559DE-E52E-D14D-96FD-BA231B1B6625}" srcOrd="0" destOrd="0" presId="urn:microsoft.com/office/officeart/2005/8/layout/hList1"/>
    <dgm:cxn modelId="{069B175F-7B62-1A4A-8142-2EB638580C57}" srcId="{8A46CFFD-06E7-5345-878F-5D52EE62BE7B}" destId="{859C05B2-FE87-DA47-9AAA-BFC7FC09DDE6}" srcOrd="0" destOrd="0" parTransId="{82412B64-F389-D14D-A3EA-1BD68ACD5B5C}" sibTransId="{CDADA123-A0CA-C34F-9825-7566FCDDB961}"/>
    <dgm:cxn modelId="{5F7E7961-09D5-B14E-8545-194363BE8E87}" type="presOf" srcId="{6A7DC3A0-AF03-164D-A839-7C13005F6C5C}" destId="{A7A83AC1-0E03-2044-BE44-FCB063B0AF42}" srcOrd="0" destOrd="0" presId="urn:microsoft.com/office/officeart/2005/8/layout/hList1"/>
    <dgm:cxn modelId="{6A53F661-3949-944D-B82E-0CC8A9FAFCD2}" srcId="{8F06B225-ACB8-C34E-BA22-9B8B869B56D2}" destId="{0D741CBD-74DF-3E4D-8196-CB896E204821}" srcOrd="1" destOrd="0" parTransId="{BE2BFEBE-733A-0846-96F0-5CBD6CE06610}" sibTransId="{DDD5B7FB-4E41-A84E-9CD2-FA7D38099978}"/>
    <dgm:cxn modelId="{4736BF96-33F4-6845-A449-84CE3C8849B6}" type="presOf" srcId="{D8A682B3-2A3A-2746-A9CE-3515EBC990AB}" destId="{33B11489-7EE5-5946-A885-8B9CFA1F7157}" srcOrd="0" destOrd="0" presId="urn:microsoft.com/office/officeart/2005/8/layout/hList1"/>
    <dgm:cxn modelId="{2FA19EBA-3C79-BA4D-BCF9-D406925115AD}" srcId="{1E3A13BE-7160-FF4F-8623-D6C7D443829D}" destId="{D8A682B3-2A3A-2746-A9CE-3515EBC990AB}" srcOrd="0" destOrd="0" parTransId="{B69559CF-8AEF-FC49-995B-52376793B015}" sibTransId="{77A25138-DF10-3140-9F4A-F0537A986BD3}"/>
    <dgm:cxn modelId="{F18ABADA-D676-3146-9975-31BCFFC7DB39}" srcId="{8F06B225-ACB8-C34E-BA22-9B8B869B56D2}" destId="{8A46CFFD-06E7-5345-878F-5D52EE62BE7B}" srcOrd="2" destOrd="0" parTransId="{765ED31B-24C4-B041-844F-A54FE4DBE59D}" sibTransId="{026BEC3C-80CF-5747-AB71-BF2B91043B94}"/>
    <dgm:cxn modelId="{2DDBC5E6-092D-A540-9000-F5849D8128D5}" srcId="{5B0F4827-6FF8-D447-AC7B-1918A0002603}" destId="{CC0ED3E5-A24B-5740-A129-1F695DB065A4}" srcOrd="0" destOrd="0" parTransId="{1499A0ED-0249-6F4E-AFF7-ACC35FC3D716}" sibTransId="{8BD2AE74-80BE-A54E-8B20-B283214BDF66}"/>
    <dgm:cxn modelId="{BD65D3E8-97A7-C445-BB28-BDEEE6629272}" type="presOf" srcId="{CC0ED3E5-A24B-5740-A129-1F695DB065A4}" destId="{52A2C2A8-ECFA-D648-8981-F3B20CA00D18}" srcOrd="0" destOrd="0" presId="urn:microsoft.com/office/officeart/2005/8/layout/hList1"/>
    <dgm:cxn modelId="{2DC673EA-E57B-5948-8D4E-8AEBBEB105BA}" srcId="{8F06B225-ACB8-C34E-BA22-9B8B869B56D2}" destId="{1E3A13BE-7160-FF4F-8623-D6C7D443829D}" srcOrd="3" destOrd="0" parTransId="{BE9B6904-BC60-AB47-A514-FEAB3E6E2767}" sibTransId="{EFB1B69B-B86E-BF42-A169-7CF8B5A9C9A7}"/>
    <dgm:cxn modelId="{AE1C25F2-B798-6C4B-A453-144671395C6F}" srcId="{0D741CBD-74DF-3E4D-8196-CB896E204821}" destId="{6A7DC3A0-AF03-164D-A839-7C13005F6C5C}" srcOrd="0" destOrd="0" parTransId="{F1D9F165-880E-D346-92DD-20A90156B3DC}" sibTransId="{D9BDCBA4-3832-C643-BB88-A08F0AEAF2F3}"/>
    <dgm:cxn modelId="{C887E905-6722-7B48-9462-F47ED47B3754}" type="presParOf" srcId="{766F051A-0C06-0D47-95E2-2A228A1E896D}" destId="{B8C41AA7-0BD9-8D4E-8BA4-10A2767A51CB}" srcOrd="0" destOrd="0" presId="urn:microsoft.com/office/officeart/2005/8/layout/hList1"/>
    <dgm:cxn modelId="{9C9E42D6-4B7A-B542-88BD-9FE7948CE674}" type="presParOf" srcId="{B8C41AA7-0BD9-8D4E-8BA4-10A2767A51CB}" destId="{849559DE-E52E-D14D-96FD-BA231B1B6625}" srcOrd="0" destOrd="0" presId="urn:microsoft.com/office/officeart/2005/8/layout/hList1"/>
    <dgm:cxn modelId="{6C15557D-E947-FD40-9AD7-D08C1C2B456C}" type="presParOf" srcId="{B8C41AA7-0BD9-8D4E-8BA4-10A2767A51CB}" destId="{52A2C2A8-ECFA-D648-8981-F3B20CA00D18}" srcOrd="1" destOrd="0" presId="urn:microsoft.com/office/officeart/2005/8/layout/hList1"/>
    <dgm:cxn modelId="{295A50DA-83D4-084A-921E-CDB36B2017D2}" type="presParOf" srcId="{766F051A-0C06-0D47-95E2-2A228A1E896D}" destId="{13CECC9B-CB6B-B14C-BA16-0DB53E51E70D}" srcOrd="1" destOrd="0" presId="urn:microsoft.com/office/officeart/2005/8/layout/hList1"/>
    <dgm:cxn modelId="{8040774E-9C13-B24B-89A2-B0FEEA1C2BE7}" type="presParOf" srcId="{766F051A-0C06-0D47-95E2-2A228A1E896D}" destId="{CB2AB835-373D-634D-910A-C763B49BF412}" srcOrd="2" destOrd="0" presId="urn:microsoft.com/office/officeart/2005/8/layout/hList1"/>
    <dgm:cxn modelId="{8DDED122-ACF6-A748-9C38-A41178DF4193}" type="presParOf" srcId="{CB2AB835-373D-634D-910A-C763B49BF412}" destId="{59BEEB4A-CBF4-4C47-A985-4A4446ED66FF}" srcOrd="0" destOrd="0" presId="urn:microsoft.com/office/officeart/2005/8/layout/hList1"/>
    <dgm:cxn modelId="{1AC136CE-3E26-2C41-BCAA-E752A38953DC}" type="presParOf" srcId="{CB2AB835-373D-634D-910A-C763B49BF412}" destId="{A7A83AC1-0E03-2044-BE44-FCB063B0AF42}" srcOrd="1" destOrd="0" presId="urn:microsoft.com/office/officeart/2005/8/layout/hList1"/>
    <dgm:cxn modelId="{6D340DC1-0FA1-884E-8590-FDB113C109B6}" type="presParOf" srcId="{766F051A-0C06-0D47-95E2-2A228A1E896D}" destId="{8B2730D4-F958-B543-A1FD-D9A19E13B191}" srcOrd="3" destOrd="0" presId="urn:microsoft.com/office/officeart/2005/8/layout/hList1"/>
    <dgm:cxn modelId="{6BBD0D60-CF0F-B540-B2F9-EB58BE9C3F9C}" type="presParOf" srcId="{766F051A-0C06-0D47-95E2-2A228A1E896D}" destId="{E054378C-E4BF-A747-9C84-86E1E192907A}" srcOrd="4" destOrd="0" presId="urn:microsoft.com/office/officeart/2005/8/layout/hList1"/>
    <dgm:cxn modelId="{719E3B40-07F7-C14B-A328-067BD1842527}" type="presParOf" srcId="{E054378C-E4BF-A747-9C84-86E1E192907A}" destId="{DDDAAC5E-E24F-2B4A-B6C0-8BB0E8FAB7A5}" srcOrd="0" destOrd="0" presId="urn:microsoft.com/office/officeart/2005/8/layout/hList1"/>
    <dgm:cxn modelId="{DD82285F-07C0-BE41-9545-3744D1C95DF2}" type="presParOf" srcId="{E054378C-E4BF-A747-9C84-86E1E192907A}" destId="{C2FD1078-ADEF-0540-A59B-6C4C6553471F}" srcOrd="1" destOrd="0" presId="urn:microsoft.com/office/officeart/2005/8/layout/hList1"/>
    <dgm:cxn modelId="{13F197A4-35AF-0D4A-9444-D8B40547D8A6}" type="presParOf" srcId="{766F051A-0C06-0D47-95E2-2A228A1E896D}" destId="{3766FD0F-BEFC-E944-AAE3-B683A36AE607}" srcOrd="5" destOrd="0" presId="urn:microsoft.com/office/officeart/2005/8/layout/hList1"/>
    <dgm:cxn modelId="{1CCEDAF1-7924-2749-ABEA-7620780E03BD}" type="presParOf" srcId="{766F051A-0C06-0D47-95E2-2A228A1E896D}" destId="{D3789C22-4FE2-D148-8578-73BBFF2BABF0}" srcOrd="6" destOrd="0" presId="urn:microsoft.com/office/officeart/2005/8/layout/hList1"/>
    <dgm:cxn modelId="{9B46983C-463E-C548-A4E6-DBAC6615AF26}" type="presParOf" srcId="{D3789C22-4FE2-D148-8578-73BBFF2BABF0}" destId="{35C164A7-70F7-B946-ABE1-CE87445BDC8B}" srcOrd="0" destOrd="0" presId="urn:microsoft.com/office/officeart/2005/8/layout/hList1"/>
    <dgm:cxn modelId="{960D159E-EE0C-D448-9363-4C3035A2B633}" type="presParOf" srcId="{D3789C22-4FE2-D148-8578-73BBFF2BABF0}" destId="{33B11489-7EE5-5946-A885-8B9CFA1F715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728841-0418-D74A-B33E-8A69D24B3A8C}" type="doc">
      <dgm:prSet loTypeId="urn:microsoft.com/office/officeart/2005/8/layout/orgChart1" loCatId="" qsTypeId="urn:microsoft.com/office/officeart/2005/8/quickstyle/simple5" qsCatId="simple" csTypeId="urn:microsoft.com/office/officeart/2005/8/colors/accent1_2" csCatId="accent1" phldr="1"/>
      <dgm:spPr/>
      <dgm:t>
        <a:bodyPr/>
        <a:lstStyle/>
        <a:p>
          <a:endParaRPr lang="en-GB"/>
        </a:p>
      </dgm:t>
    </dgm:pt>
    <dgm:pt modelId="{D886691A-420A-8848-9DCE-CFB9D4716957}">
      <dgm:prSet phldrT="[Text]" custT="1"/>
      <dgm:spPr/>
      <dgm:t>
        <a:bodyPr/>
        <a:lstStyle/>
        <a:p>
          <a:r>
            <a:rPr lang="en-GB" sz="1100" dirty="0">
              <a:latin typeface="Times New Roman" panose="02020603050405020304" pitchFamily="18" charset="0"/>
              <a:cs typeface="Times New Roman" panose="02020603050405020304" pitchFamily="18" charset="0"/>
            </a:rPr>
            <a:t>Rustic Roast  Cafe</a:t>
          </a:r>
        </a:p>
      </dgm:t>
    </dgm:pt>
    <dgm:pt modelId="{8F17AC55-D58B-D945-A019-23EF7880D9C9}" type="parTrans" cxnId="{9D871C47-1297-0547-BEB9-2B21A6BEFEE6}">
      <dgm:prSet/>
      <dgm:spPr/>
      <dgm:t>
        <a:bodyPr/>
        <a:lstStyle/>
        <a:p>
          <a:endParaRPr lang="en-GB" sz="1100">
            <a:latin typeface="Times New Roman" panose="02020603050405020304" pitchFamily="18" charset="0"/>
            <a:cs typeface="Times New Roman" panose="02020603050405020304" pitchFamily="18" charset="0"/>
          </a:endParaRPr>
        </a:p>
      </dgm:t>
    </dgm:pt>
    <dgm:pt modelId="{E18EC8B9-6807-8149-B63E-DAA3E85E2CD6}" type="sibTrans" cxnId="{9D871C47-1297-0547-BEB9-2B21A6BEFEE6}">
      <dgm:prSet/>
      <dgm:spPr/>
      <dgm:t>
        <a:bodyPr/>
        <a:lstStyle/>
        <a:p>
          <a:endParaRPr lang="en-GB" sz="1100">
            <a:latin typeface="Times New Roman" panose="02020603050405020304" pitchFamily="18" charset="0"/>
            <a:cs typeface="Times New Roman" panose="02020603050405020304" pitchFamily="18" charset="0"/>
          </a:endParaRPr>
        </a:p>
      </dgm:t>
    </dgm:pt>
    <dgm:pt modelId="{72AAF667-015E-C146-B3C2-06AF175875A2}">
      <dgm:prSet phldrT="[Text]" custT="1"/>
      <dgm:spPr/>
      <dgm:t>
        <a:bodyPr/>
        <a:lstStyle/>
        <a:p>
          <a:r>
            <a:rPr lang="en-GB" sz="1100" dirty="0">
              <a:latin typeface="Times New Roman" panose="02020603050405020304" pitchFamily="18" charset="0"/>
              <a:cs typeface="Times New Roman" panose="02020603050405020304" pitchFamily="18" charset="0"/>
            </a:rPr>
            <a:t>1. Pre-Construction</a:t>
          </a:r>
        </a:p>
      </dgm:t>
    </dgm:pt>
    <dgm:pt modelId="{844C4D3F-4741-D64D-B184-F33CBF85BFBF}" type="parTrans" cxnId="{99965D75-2B8C-7F4A-BD1E-6BBD835556E1}">
      <dgm:prSet/>
      <dgm:spPr/>
      <dgm:t>
        <a:bodyPr/>
        <a:lstStyle/>
        <a:p>
          <a:endParaRPr lang="en-GB" sz="1100">
            <a:latin typeface="Times New Roman" panose="02020603050405020304" pitchFamily="18" charset="0"/>
            <a:cs typeface="Times New Roman" panose="02020603050405020304" pitchFamily="18" charset="0"/>
          </a:endParaRPr>
        </a:p>
      </dgm:t>
    </dgm:pt>
    <dgm:pt modelId="{B7E81093-16E3-E049-850D-6F4E08A0C2AE}" type="sibTrans" cxnId="{99965D75-2B8C-7F4A-BD1E-6BBD835556E1}">
      <dgm:prSet/>
      <dgm:spPr/>
      <dgm:t>
        <a:bodyPr/>
        <a:lstStyle/>
        <a:p>
          <a:endParaRPr lang="en-GB" sz="1100">
            <a:latin typeface="Times New Roman" panose="02020603050405020304" pitchFamily="18" charset="0"/>
            <a:cs typeface="Times New Roman" panose="02020603050405020304" pitchFamily="18" charset="0"/>
          </a:endParaRPr>
        </a:p>
      </dgm:t>
    </dgm:pt>
    <dgm:pt modelId="{4FDFE8F7-2B60-7B4F-8ADC-66B5D67BCBAE}">
      <dgm:prSet phldrT="[Text]" custT="1"/>
      <dgm:spPr/>
      <dgm:t>
        <a:bodyPr/>
        <a:lstStyle/>
        <a:p>
          <a:r>
            <a:rPr lang="en-GB" sz="1100" dirty="0">
              <a:latin typeface="Times New Roman" panose="02020603050405020304" pitchFamily="18" charset="0"/>
              <a:cs typeface="Times New Roman" panose="02020603050405020304" pitchFamily="18" charset="0"/>
            </a:rPr>
            <a:t>1.1 Obtain building permits and licenses</a:t>
          </a:r>
        </a:p>
      </dgm:t>
    </dgm:pt>
    <dgm:pt modelId="{48A275C4-FF49-F842-B02D-D0C0056E4BD4}" type="parTrans" cxnId="{6883FFD6-0836-5045-AE06-F5BBD2C0D124}">
      <dgm:prSet/>
      <dgm:spPr/>
      <dgm:t>
        <a:bodyPr/>
        <a:lstStyle/>
        <a:p>
          <a:endParaRPr lang="en-GB" sz="1100">
            <a:latin typeface="Times New Roman" panose="02020603050405020304" pitchFamily="18" charset="0"/>
            <a:cs typeface="Times New Roman" panose="02020603050405020304" pitchFamily="18" charset="0"/>
          </a:endParaRPr>
        </a:p>
      </dgm:t>
    </dgm:pt>
    <dgm:pt modelId="{37263CF6-BF98-2A40-8F54-58F93BD01BA7}" type="sibTrans" cxnId="{6883FFD6-0836-5045-AE06-F5BBD2C0D124}">
      <dgm:prSet/>
      <dgm:spPr/>
      <dgm:t>
        <a:bodyPr/>
        <a:lstStyle/>
        <a:p>
          <a:endParaRPr lang="en-GB" sz="1100">
            <a:latin typeface="Times New Roman" panose="02020603050405020304" pitchFamily="18" charset="0"/>
            <a:cs typeface="Times New Roman" panose="02020603050405020304" pitchFamily="18" charset="0"/>
          </a:endParaRPr>
        </a:p>
      </dgm:t>
    </dgm:pt>
    <dgm:pt modelId="{CBBB8BF4-9CFE-FA4B-9DDC-0AA08B1D7357}">
      <dgm:prSet phldrT="[Text]" custT="1"/>
      <dgm:spPr/>
      <dgm:t>
        <a:bodyPr/>
        <a:lstStyle/>
        <a:p>
          <a:r>
            <a:rPr lang="en-GB" sz="1100" dirty="0">
              <a:latin typeface="Times New Roman" panose="02020603050405020304" pitchFamily="18" charset="0"/>
              <a:cs typeface="Times New Roman" panose="02020603050405020304" pitchFamily="18" charset="0"/>
            </a:rPr>
            <a:t>1.2 hire a general contractor</a:t>
          </a:r>
        </a:p>
      </dgm:t>
    </dgm:pt>
    <dgm:pt modelId="{9910A539-6479-1B4E-A456-2B7B58E89AAF}" type="parTrans" cxnId="{90B0A47A-62A8-824C-9CCD-EB5A55D69363}">
      <dgm:prSet/>
      <dgm:spPr/>
      <dgm:t>
        <a:bodyPr/>
        <a:lstStyle/>
        <a:p>
          <a:endParaRPr lang="en-GB" sz="1100">
            <a:latin typeface="Times New Roman" panose="02020603050405020304" pitchFamily="18" charset="0"/>
            <a:cs typeface="Times New Roman" panose="02020603050405020304" pitchFamily="18" charset="0"/>
          </a:endParaRPr>
        </a:p>
      </dgm:t>
    </dgm:pt>
    <dgm:pt modelId="{F5177DE2-C87D-3347-97C8-B410A85CF702}" type="sibTrans" cxnId="{90B0A47A-62A8-824C-9CCD-EB5A55D69363}">
      <dgm:prSet/>
      <dgm:spPr/>
      <dgm:t>
        <a:bodyPr/>
        <a:lstStyle/>
        <a:p>
          <a:endParaRPr lang="en-GB" sz="1100">
            <a:latin typeface="Times New Roman" panose="02020603050405020304" pitchFamily="18" charset="0"/>
            <a:cs typeface="Times New Roman" panose="02020603050405020304" pitchFamily="18" charset="0"/>
          </a:endParaRPr>
        </a:p>
      </dgm:t>
    </dgm:pt>
    <dgm:pt modelId="{BC68A411-FE4B-6140-8C9B-20EF437D705F}">
      <dgm:prSet phldrT="[Text]" custT="1"/>
      <dgm:spPr/>
      <dgm:t>
        <a:bodyPr/>
        <a:lstStyle/>
        <a:p>
          <a:r>
            <a:rPr lang="en-GB" sz="1100" dirty="0">
              <a:latin typeface="Times New Roman" panose="02020603050405020304" pitchFamily="18" charset="0"/>
              <a:cs typeface="Times New Roman" panose="02020603050405020304" pitchFamily="18" charset="0"/>
            </a:rPr>
            <a:t>2. Demolition</a:t>
          </a:r>
        </a:p>
      </dgm:t>
    </dgm:pt>
    <dgm:pt modelId="{1323268E-B354-4B42-80D1-9C5993DF165F}" type="parTrans" cxnId="{75866A5B-44D7-2E44-B592-A7C293D3C248}">
      <dgm:prSet/>
      <dgm:spPr/>
      <dgm:t>
        <a:bodyPr/>
        <a:lstStyle/>
        <a:p>
          <a:endParaRPr lang="en-GB" sz="1100">
            <a:latin typeface="Times New Roman" panose="02020603050405020304" pitchFamily="18" charset="0"/>
            <a:cs typeface="Times New Roman" panose="02020603050405020304" pitchFamily="18" charset="0"/>
          </a:endParaRPr>
        </a:p>
      </dgm:t>
    </dgm:pt>
    <dgm:pt modelId="{657E9EA7-0E04-7640-8A8A-71E562872395}" type="sibTrans" cxnId="{75866A5B-44D7-2E44-B592-A7C293D3C248}">
      <dgm:prSet/>
      <dgm:spPr/>
      <dgm:t>
        <a:bodyPr/>
        <a:lstStyle/>
        <a:p>
          <a:endParaRPr lang="en-GB" sz="1100">
            <a:latin typeface="Times New Roman" panose="02020603050405020304" pitchFamily="18" charset="0"/>
            <a:cs typeface="Times New Roman" panose="02020603050405020304" pitchFamily="18" charset="0"/>
          </a:endParaRPr>
        </a:p>
      </dgm:t>
    </dgm:pt>
    <dgm:pt modelId="{D49C3A17-12B4-9D44-B030-A02B4E9C924A}">
      <dgm:prSet phldrT="[Text]" custT="1"/>
      <dgm:spPr/>
      <dgm:t>
        <a:bodyPr/>
        <a:lstStyle/>
        <a:p>
          <a:r>
            <a:rPr lang="en-GB" sz="1100" dirty="0">
              <a:latin typeface="Times New Roman" panose="02020603050405020304" pitchFamily="18" charset="0"/>
              <a:cs typeface="Times New Roman" panose="02020603050405020304" pitchFamily="18" charset="0"/>
            </a:rPr>
            <a:t>2.1 Demolish existing walls, flooring and fixtures</a:t>
          </a:r>
        </a:p>
      </dgm:t>
    </dgm:pt>
    <dgm:pt modelId="{C852C8B0-CCB0-1440-8B8B-0BD7B89D098F}" type="parTrans" cxnId="{F9FF54DB-504E-A847-A53B-2603A0AFFD30}">
      <dgm:prSet/>
      <dgm:spPr/>
      <dgm:t>
        <a:bodyPr/>
        <a:lstStyle/>
        <a:p>
          <a:endParaRPr lang="en-GB" sz="1100">
            <a:latin typeface="Times New Roman" panose="02020603050405020304" pitchFamily="18" charset="0"/>
            <a:cs typeface="Times New Roman" panose="02020603050405020304" pitchFamily="18" charset="0"/>
          </a:endParaRPr>
        </a:p>
      </dgm:t>
    </dgm:pt>
    <dgm:pt modelId="{74358A6A-D5F1-EF44-AF68-835FFA9F2A99}" type="sibTrans" cxnId="{F9FF54DB-504E-A847-A53B-2603A0AFFD30}">
      <dgm:prSet/>
      <dgm:spPr/>
      <dgm:t>
        <a:bodyPr/>
        <a:lstStyle/>
        <a:p>
          <a:endParaRPr lang="en-GB" sz="1100">
            <a:latin typeface="Times New Roman" panose="02020603050405020304" pitchFamily="18" charset="0"/>
            <a:cs typeface="Times New Roman" panose="02020603050405020304" pitchFamily="18" charset="0"/>
          </a:endParaRPr>
        </a:p>
      </dgm:t>
    </dgm:pt>
    <dgm:pt modelId="{F3FCFB73-3575-6B41-808F-62B35BF7DE31}">
      <dgm:prSet phldrT="[Text]" custT="1"/>
      <dgm:spPr/>
      <dgm:t>
        <a:bodyPr/>
        <a:lstStyle/>
        <a:p>
          <a:r>
            <a:rPr lang="en-GB" sz="1100" dirty="0">
              <a:latin typeface="Times New Roman" panose="02020603050405020304" pitchFamily="18" charset="0"/>
              <a:cs typeface="Times New Roman" panose="02020603050405020304" pitchFamily="18" charset="0"/>
            </a:rPr>
            <a:t>1.3 Develop project budget</a:t>
          </a:r>
        </a:p>
      </dgm:t>
    </dgm:pt>
    <dgm:pt modelId="{63521BE4-0BBA-994B-AD16-029311E8AD3A}" type="parTrans" cxnId="{746BA858-259D-7044-B4CF-44E310C2AB72}">
      <dgm:prSet/>
      <dgm:spPr/>
      <dgm:t>
        <a:bodyPr/>
        <a:lstStyle/>
        <a:p>
          <a:endParaRPr lang="en-GB" sz="1100">
            <a:latin typeface="Times New Roman" panose="02020603050405020304" pitchFamily="18" charset="0"/>
            <a:cs typeface="Times New Roman" panose="02020603050405020304" pitchFamily="18" charset="0"/>
          </a:endParaRPr>
        </a:p>
      </dgm:t>
    </dgm:pt>
    <dgm:pt modelId="{FB93C233-25C8-074C-934D-98626D633DBC}" type="sibTrans" cxnId="{746BA858-259D-7044-B4CF-44E310C2AB72}">
      <dgm:prSet/>
      <dgm:spPr/>
      <dgm:t>
        <a:bodyPr/>
        <a:lstStyle/>
        <a:p>
          <a:endParaRPr lang="en-GB" sz="1100">
            <a:latin typeface="Times New Roman" panose="02020603050405020304" pitchFamily="18" charset="0"/>
            <a:cs typeface="Times New Roman" panose="02020603050405020304" pitchFamily="18" charset="0"/>
          </a:endParaRPr>
        </a:p>
      </dgm:t>
    </dgm:pt>
    <dgm:pt modelId="{3286DC92-D35C-D040-BECD-A4289A201164}">
      <dgm:prSet phldrT="[Text]" custT="1"/>
      <dgm:spPr/>
      <dgm:t>
        <a:bodyPr/>
        <a:lstStyle/>
        <a:p>
          <a:r>
            <a:rPr lang="en-GB" sz="1100" dirty="0">
              <a:latin typeface="Times New Roman" panose="02020603050405020304" pitchFamily="18" charset="0"/>
              <a:cs typeface="Times New Roman" panose="02020603050405020304" pitchFamily="18" charset="0"/>
            </a:rPr>
            <a:t>1.4 Establish project timeline</a:t>
          </a:r>
        </a:p>
      </dgm:t>
    </dgm:pt>
    <dgm:pt modelId="{04EC1E04-A2B8-F04A-BAF6-97859A34E20B}" type="parTrans" cxnId="{7B807957-C223-4846-A076-726F278E109C}">
      <dgm:prSet/>
      <dgm:spPr/>
      <dgm:t>
        <a:bodyPr/>
        <a:lstStyle/>
        <a:p>
          <a:endParaRPr lang="en-GB" sz="1100">
            <a:latin typeface="Times New Roman" panose="02020603050405020304" pitchFamily="18" charset="0"/>
            <a:cs typeface="Times New Roman" panose="02020603050405020304" pitchFamily="18" charset="0"/>
          </a:endParaRPr>
        </a:p>
      </dgm:t>
    </dgm:pt>
    <dgm:pt modelId="{945F5022-D8A2-F143-8237-E3DD2903E7B8}" type="sibTrans" cxnId="{7B807957-C223-4846-A076-726F278E109C}">
      <dgm:prSet/>
      <dgm:spPr/>
      <dgm:t>
        <a:bodyPr/>
        <a:lstStyle/>
        <a:p>
          <a:endParaRPr lang="en-GB" sz="1100">
            <a:latin typeface="Times New Roman" panose="02020603050405020304" pitchFamily="18" charset="0"/>
            <a:cs typeface="Times New Roman" panose="02020603050405020304" pitchFamily="18" charset="0"/>
          </a:endParaRPr>
        </a:p>
      </dgm:t>
    </dgm:pt>
    <dgm:pt modelId="{B49FFDF1-2F54-1647-84D8-E0885D58A6C4}">
      <dgm:prSet phldrT="[Text]" custT="1"/>
      <dgm:spPr/>
      <dgm:t>
        <a:bodyPr/>
        <a:lstStyle/>
        <a:p>
          <a:r>
            <a:rPr lang="en-GB" sz="1100" dirty="0">
              <a:latin typeface="Times New Roman" panose="02020603050405020304" pitchFamily="18" charset="0"/>
              <a:cs typeface="Times New Roman" panose="02020603050405020304" pitchFamily="18" charset="0"/>
            </a:rPr>
            <a:t>1.5 Procure necessary materials and equipment</a:t>
          </a:r>
        </a:p>
      </dgm:t>
    </dgm:pt>
    <dgm:pt modelId="{D3623BB4-77A7-C34E-AD48-DC8A6FFEF61C}" type="parTrans" cxnId="{F007F6D2-B252-A04A-A733-9B24B51958DB}">
      <dgm:prSet/>
      <dgm:spPr/>
      <dgm:t>
        <a:bodyPr/>
        <a:lstStyle/>
        <a:p>
          <a:endParaRPr lang="en-GB" sz="1100">
            <a:latin typeface="Times New Roman" panose="02020603050405020304" pitchFamily="18" charset="0"/>
            <a:cs typeface="Times New Roman" panose="02020603050405020304" pitchFamily="18" charset="0"/>
          </a:endParaRPr>
        </a:p>
      </dgm:t>
    </dgm:pt>
    <dgm:pt modelId="{821A6B1E-9654-C140-AC1A-34E5A14354CD}" type="sibTrans" cxnId="{F007F6D2-B252-A04A-A733-9B24B51958DB}">
      <dgm:prSet/>
      <dgm:spPr/>
      <dgm:t>
        <a:bodyPr/>
        <a:lstStyle/>
        <a:p>
          <a:endParaRPr lang="en-GB" sz="1100">
            <a:latin typeface="Times New Roman" panose="02020603050405020304" pitchFamily="18" charset="0"/>
            <a:cs typeface="Times New Roman" panose="02020603050405020304" pitchFamily="18" charset="0"/>
          </a:endParaRPr>
        </a:p>
      </dgm:t>
    </dgm:pt>
    <dgm:pt modelId="{02796816-BA8C-1647-B006-6799C3B19C99}">
      <dgm:prSet phldrT="[Text]" custT="1"/>
      <dgm:spPr/>
      <dgm:t>
        <a:bodyPr/>
        <a:lstStyle/>
        <a:p>
          <a:r>
            <a:rPr lang="en-GB" sz="1100" dirty="0">
              <a:latin typeface="Times New Roman" panose="02020603050405020304" pitchFamily="18" charset="0"/>
              <a:cs typeface="Times New Roman" panose="02020603050405020304" pitchFamily="18" charset="0"/>
            </a:rPr>
            <a:t>2.2 Remove debris and waste from the site</a:t>
          </a:r>
        </a:p>
      </dgm:t>
    </dgm:pt>
    <dgm:pt modelId="{00A70E57-6939-614C-8C6D-05CC2CAE7515}" type="parTrans" cxnId="{2BB8CC1D-8FE0-CF44-ABCC-149CA263C460}">
      <dgm:prSet/>
      <dgm:spPr/>
      <dgm:t>
        <a:bodyPr/>
        <a:lstStyle/>
        <a:p>
          <a:endParaRPr lang="en-GB" sz="1100">
            <a:latin typeface="Times New Roman" panose="02020603050405020304" pitchFamily="18" charset="0"/>
            <a:cs typeface="Times New Roman" panose="02020603050405020304" pitchFamily="18" charset="0"/>
          </a:endParaRPr>
        </a:p>
      </dgm:t>
    </dgm:pt>
    <dgm:pt modelId="{C35F3641-BCA5-284F-A743-8D1B585DC8B5}" type="sibTrans" cxnId="{2BB8CC1D-8FE0-CF44-ABCC-149CA263C460}">
      <dgm:prSet/>
      <dgm:spPr/>
      <dgm:t>
        <a:bodyPr/>
        <a:lstStyle/>
        <a:p>
          <a:endParaRPr lang="en-GB" sz="1100">
            <a:latin typeface="Times New Roman" panose="02020603050405020304" pitchFamily="18" charset="0"/>
            <a:cs typeface="Times New Roman" panose="02020603050405020304" pitchFamily="18" charset="0"/>
          </a:endParaRPr>
        </a:p>
      </dgm:t>
    </dgm:pt>
    <dgm:pt modelId="{43829F8C-3B36-C64E-8702-694D322149A4}">
      <dgm:prSet phldrT="[Text]" custT="1"/>
      <dgm:spPr/>
      <dgm:t>
        <a:bodyPr/>
        <a:lstStyle/>
        <a:p>
          <a:r>
            <a:rPr lang="en-GB" sz="1100" dirty="0">
              <a:latin typeface="Times New Roman" panose="02020603050405020304" pitchFamily="18" charset="0"/>
              <a:cs typeface="Times New Roman" panose="02020603050405020304" pitchFamily="18" charset="0"/>
            </a:rPr>
            <a:t>2.3 Assess and repair any structural damage</a:t>
          </a:r>
        </a:p>
      </dgm:t>
    </dgm:pt>
    <dgm:pt modelId="{80123500-52B0-6B4B-B742-272659D61A6C}" type="parTrans" cxnId="{8798ECC5-682B-5343-AC36-A29F4349E6F2}">
      <dgm:prSet/>
      <dgm:spPr/>
      <dgm:t>
        <a:bodyPr/>
        <a:lstStyle/>
        <a:p>
          <a:endParaRPr lang="en-GB" sz="1100">
            <a:latin typeface="Times New Roman" panose="02020603050405020304" pitchFamily="18" charset="0"/>
            <a:cs typeface="Times New Roman" panose="02020603050405020304" pitchFamily="18" charset="0"/>
          </a:endParaRPr>
        </a:p>
      </dgm:t>
    </dgm:pt>
    <dgm:pt modelId="{7859CEF3-6A18-1D4D-8A2B-B5B61C7D6415}" type="sibTrans" cxnId="{8798ECC5-682B-5343-AC36-A29F4349E6F2}">
      <dgm:prSet/>
      <dgm:spPr/>
      <dgm:t>
        <a:bodyPr/>
        <a:lstStyle/>
        <a:p>
          <a:endParaRPr lang="en-GB" sz="1100">
            <a:latin typeface="Times New Roman" panose="02020603050405020304" pitchFamily="18" charset="0"/>
            <a:cs typeface="Times New Roman" panose="02020603050405020304" pitchFamily="18" charset="0"/>
          </a:endParaRPr>
        </a:p>
      </dgm:t>
    </dgm:pt>
    <dgm:pt modelId="{B36BA9B5-BF1A-5847-B976-FFF4AA7A665D}">
      <dgm:prSet phldrT="[Text]" custT="1"/>
      <dgm:spPr/>
      <dgm:t>
        <a:bodyPr/>
        <a:lstStyle/>
        <a:p>
          <a:r>
            <a:rPr lang="en-GB" sz="1100" dirty="0">
              <a:latin typeface="Times New Roman" panose="02020603050405020304" pitchFamily="18" charset="0"/>
              <a:cs typeface="Times New Roman" panose="02020603050405020304" pitchFamily="18" charset="0"/>
            </a:rPr>
            <a:t>3. Electrical and Plumbing</a:t>
          </a:r>
        </a:p>
      </dgm:t>
    </dgm:pt>
    <dgm:pt modelId="{C43A6CB9-F174-C946-B5D0-54E3094407F1}" type="parTrans" cxnId="{4CFE52C4-0EEE-D44B-839A-A14F51C64606}">
      <dgm:prSet/>
      <dgm:spPr/>
      <dgm:t>
        <a:bodyPr/>
        <a:lstStyle/>
        <a:p>
          <a:endParaRPr lang="en-GB" sz="1100">
            <a:latin typeface="Times New Roman" panose="02020603050405020304" pitchFamily="18" charset="0"/>
            <a:cs typeface="Times New Roman" panose="02020603050405020304" pitchFamily="18" charset="0"/>
          </a:endParaRPr>
        </a:p>
      </dgm:t>
    </dgm:pt>
    <dgm:pt modelId="{43DF5141-F9BC-9042-AA1E-24CD6FF78323}" type="sibTrans" cxnId="{4CFE52C4-0EEE-D44B-839A-A14F51C64606}">
      <dgm:prSet/>
      <dgm:spPr/>
      <dgm:t>
        <a:bodyPr/>
        <a:lstStyle/>
        <a:p>
          <a:endParaRPr lang="en-GB" sz="1100">
            <a:latin typeface="Times New Roman" panose="02020603050405020304" pitchFamily="18" charset="0"/>
            <a:cs typeface="Times New Roman" panose="02020603050405020304" pitchFamily="18" charset="0"/>
          </a:endParaRPr>
        </a:p>
      </dgm:t>
    </dgm:pt>
    <dgm:pt modelId="{CA3ECCC9-E3BD-4146-ACCB-45D19E5F0E06}">
      <dgm:prSet phldrT="[Text]" custT="1"/>
      <dgm:spPr/>
      <dgm:t>
        <a:bodyPr/>
        <a:lstStyle/>
        <a:p>
          <a:r>
            <a:rPr lang="en-GB" sz="1100" dirty="0">
              <a:latin typeface="Times New Roman" panose="02020603050405020304" pitchFamily="18" charset="0"/>
              <a:cs typeface="Times New Roman" panose="02020603050405020304" pitchFamily="18" charset="0"/>
            </a:rPr>
            <a:t>3.1 Install new electrical wiring and outlets</a:t>
          </a:r>
        </a:p>
      </dgm:t>
    </dgm:pt>
    <dgm:pt modelId="{7DFE9825-F117-7044-8A2D-77F60EF07470}" type="parTrans" cxnId="{5F062753-D844-3B4B-8619-FF3D64D2F764}">
      <dgm:prSet/>
      <dgm:spPr/>
      <dgm:t>
        <a:bodyPr/>
        <a:lstStyle/>
        <a:p>
          <a:endParaRPr lang="en-GB" sz="1100">
            <a:latin typeface="Times New Roman" panose="02020603050405020304" pitchFamily="18" charset="0"/>
            <a:cs typeface="Times New Roman" panose="02020603050405020304" pitchFamily="18" charset="0"/>
          </a:endParaRPr>
        </a:p>
      </dgm:t>
    </dgm:pt>
    <dgm:pt modelId="{C971DC70-23F8-5140-B0AB-94280196A64C}" type="sibTrans" cxnId="{5F062753-D844-3B4B-8619-FF3D64D2F764}">
      <dgm:prSet/>
      <dgm:spPr/>
      <dgm:t>
        <a:bodyPr/>
        <a:lstStyle/>
        <a:p>
          <a:endParaRPr lang="en-GB" sz="1100">
            <a:latin typeface="Times New Roman" panose="02020603050405020304" pitchFamily="18" charset="0"/>
            <a:cs typeface="Times New Roman" panose="02020603050405020304" pitchFamily="18" charset="0"/>
          </a:endParaRPr>
        </a:p>
      </dgm:t>
    </dgm:pt>
    <dgm:pt modelId="{4E2E45F2-BCFA-5348-802B-59301AB7C51F}">
      <dgm:prSet phldrT="[Text]" custT="1"/>
      <dgm:spPr/>
      <dgm:t>
        <a:bodyPr/>
        <a:lstStyle/>
        <a:p>
          <a:r>
            <a:rPr lang="en-GB" sz="1100" dirty="0">
              <a:latin typeface="Times New Roman" panose="02020603050405020304" pitchFamily="18" charset="0"/>
              <a:cs typeface="Times New Roman" panose="02020603050405020304" pitchFamily="18" charset="0"/>
            </a:rPr>
            <a:t>3.2 Install new plumbing fixtures and piping</a:t>
          </a:r>
        </a:p>
      </dgm:t>
    </dgm:pt>
    <dgm:pt modelId="{107F232B-E79C-F842-9BEF-0AD467D74B25}" type="parTrans" cxnId="{05C07AC9-B616-DA4A-BF01-3A75A53224E0}">
      <dgm:prSet/>
      <dgm:spPr/>
      <dgm:t>
        <a:bodyPr/>
        <a:lstStyle/>
        <a:p>
          <a:endParaRPr lang="en-GB" sz="1100">
            <a:latin typeface="Times New Roman" panose="02020603050405020304" pitchFamily="18" charset="0"/>
            <a:cs typeface="Times New Roman" panose="02020603050405020304" pitchFamily="18" charset="0"/>
          </a:endParaRPr>
        </a:p>
      </dgm:t>
    </dgm:pt>
    <dgm:pt modelId="{68F5F2C6-35B3-ED4E-9D6F-38FA5AE5786C}" type="sibTrans" cxnId="{05C07AC9-B616-DA4A-BF01-3A75A53224E0}">
      <dgm:prSet/>
      <dgm:spPr/>
      <dgm:t>
        <a:bodyPr/>
        <a:lstStyle/>
        <a:p>
          <a:endParaRPr lang="en-GB" sz="1100">
            <a:latin typeface="Times New Roman" panose="02020603050405020304" pitchFamily="18" charset="0"/>
            <a:cs typeface="Times New Roman" panose="02020603050405020304" pitchFamily="18" charset="0"/>
          </a:endParaRPr>
        </a:p>
      </dgm:t>
    </dgm:pt>
    <dgm:pt modelId="{E00EF317-4B60-4343-925A-42E578986C25}">
      <dgm:prSet phldrT="[Text]" custT="1"/>
      <dgm:spPr/>
      <dgm:t>
        <a:bodyPr/>
        <a:lstStyle/>
        <a:p>
          <a:r>
            <a:rPr lang="en-GB" sz="1100" dirty="0">
              <a:latin typeface="Times New Roman" panose="02020603050405020304" pitchFamily="18" charset="0"/>
              <a:cs typeface="Times New Roman" panose="02020603050405020304" pitchFamily="18" charset="0"/>
            </a:rPr>
            <a:t>3.3 Install new HVAC systems</a:t>
          </a:r>
        </a:p>
      </dgm:t>
    </dgm:pt>
    <dgm:pt modelId="{4F91B5CB-F35A-9E40-A1E2-327FB0FEE4A8}" type="parTrans" cxnId="{E12817FB-94F0-034F-90A0-12785E2A62AD}">
      <dgm:prSet/>
      <dgm:spPr/>
      <dgm:t>
        <a:bodyPr/>
        <a:lstStyle/>
        <a:p>
          <a:endParaRPr lang="en-GB" sz="1100">
            <a:latin typeface="Times New Roman" panose="02020603050405020304" pitchFamily="18" charset="0"/>
            <a:cs typeface="Times New Roman" panose="02020603050405020304" pitchFamily="18" charset="0"/>
          </a:endParaRPr>
        </a:p>
      </dgm:t>
    </dgm:pt>
    <dgm:pt modelId="{0BDB3250-2DFD-5145-BE99-854C2EB3AB7F}" type="sibTrans" cxnId="{E12817FB-94F0-034F-90A0-12785E2A62AD}">
      <dgm:prSet/>
      <dgm:spPr/>
      <dgm:t>
        <a:bodyPr/>
        <a:lstStyle/>
        <a:p>
          <a:endParaRPr lang="en-GB" sz="1100">
            <a:latin typeface="Times New Roman" panose="02020603050405020304" pitchFamily="18" charset="0"/>
            <a:cs typeface="Times New Roman" panose="02020603050405020304" pitchFamily="18" charset="0"/>
          </a:endParaRPr>
        </a:p>
      </dgm:t>
    </dgm:pt>
    <dgm:pt modelId="{8EDB3097-69AA-B248-865E-0D4B0C6E167E}">
      <dgm:prSet phldrT="[Text]" custT="1"/>
      <dgm:spPr/>
      <dgm:t>
        <a:bodyPr/>
        <a:lstStyle/>
        <a:p>
          <a:r>
            <a:rPr lang="en-GB" sz="1100" dirty="0">
              <a:latin typeface="Times New Roman" panose="02020603050405020304" pitchFamily="18" charset="0"/>
              <a:cs typeface="Times New Roman" panose="02020603050405020304" pitchFamily="18" charset="0"/>
            </a:rPr>
            <a:t>4. Flooring and Walling </a:t>
          </a:r>
        </a:p>
      </dgm:t>
    </dgm:pt>
    <dgm:pt modelId="{6E4B5D8F-21BB-D64E-8F0C-0964C3EE31DE}" type="parTrans" cxnId="{E0F60D02-3B67-C34C-B83C-9F5CC75FE007}">
      <dgm:prSet/>
      <dgm:spPr/>
      <dgm:t>
        <a:bodyPr/>
        <a:lstStyle/>
        <a:p>
          <a:endParaRPr lang="en-GB" sz="1100">
            <a:latin typeface="Times New Roman" panose="02020603050405020304" pitchFamily="18" charset="0"/>
            <a:cs typeface="Times New Roman" panose="02020603050405020304" pitchFamily="18" charset="0"/>
          </a:endParaRPr>
        </a:p>
      </dgm:t>
    </dgm:pt>
    <dgm:pt modelId="{3C4B6B21-922A-3246-9406-A463F9FB742B}" type="sibTrans" cxnId="{E0F60D02-3B67-C34C-B83C-9F5CC75FE007}">
      <dgm:prSet/>
      <dgm:spPr/>
      <dgm:t>
        <a:bodyPr/>
        <a:lstStyle/>
        <a:p>
          <a:endParaRPr lang="en-GB" sz="1100">
            <a:latin typeface="Times New Roman" panose="02020603050405020304" pitchFamily="18" charset="0"/>
            <a:cs typeface="Times New Roman" panose="02020603050405020304" pitchFamily="18" charset="0"/>
          </a:endParaRPr>
        </a:p>
      </dgm:t>
    </dgm:pt>
    <dgm:pt modelId="{57B39C14-1B18-5C48-913B-F3899D7D03A5}">
      <dgm:prSet phldrT="[Text]" custT="1"/>
      <dgm:spPr/>
      <dgm:t>
        <a:bodyPr/>
        <a:lstStyle/>
        <a:p>
          <a:r>
            <a:rPr lang="en-GB" sz="1100" dirty="0">
              <a:latin typeface="Times New Roman" panose="02020603050405020304" pitchFamily="18" charset="0"/>
              <a:cs typeface="Times New Roman" panose="02020603050405020304" pitchFamily="18" charset="0"/>
            </a:rPr>
            <a:t>4.1 Install new flooring material</a:t>
          </a:r>
        </a:p>
      </dgm:t>
    </dgm:pt>
    <dgm:pt modelId="{37D55027-A105-1744-ACB0-B0C689C16924}" type="parTrans" cxnId="{164B34D5-2A83-4B44-AD67-E3DB2FEECCC0}">
      <dgm:prSet/>
      <dgm:spPr/>
      <dgm:t>
        <a:bodyPr/>
        <a:lstStyle/>
        <a:p>
          <a:endParaRPr lang="en-GB" sz="1100">
            <a:latin typeface="Times New Roman" panose="02020603050405020304" pitchFamily="18" charset="0"/>
            <a:cs typeface="Times New Roman" panose="02020603050405020304" pitchFamily="18" charset="0"/>
          </a:endParaRPr>
        </a:p>
      </dgm:t>
    </dgm:pt>
    <dgm:pt modelId="{E2A53C35-0FCC-C143-8E8B-FBE69D5F4A43}" type="sibTrans" cxnId="{164B34D5-2A83-4B44-AD67-E3DB2FEECCC0}">
      <dgm:prSet/>
      <dgm:spPr/>
      <dgm:t>
        <a:bodyPr/>
        <a:lstStyle/>
        <a:p>
          <a:endParaRPr lang="en-GB" sz="1100">
            <a:latin typeface="Times New Roman" panose="02020603050405020304" pitchFamily="18" charset="0"/>
            <a:cs typeface="Times New Roman" panose="02020603050405020304" pitchFamily="18" charset="0"/>
          </a:endParaRPr>
        </a:p>
      </dgm:t>
    </dgm:pt>
    <dgm:pt modelId="{126DC212-731F-3444-AFD7-CFB5914E80AB}">
      <dgm:prSet phldrT="[Text]" custT="1"/>
      <dgm:spPr/>
      <dgm:t>
        <a:bodyPr/>
        <a:lstStyle/>
        <a:p>
          <a:r>
            <a:rPr lang="en-GB" sz="1100" dirty="0">
              <a:latin typeface="Times New Roman" panose="02020603050405020304" pitchFamily="18" charset="0"/>
              <a:cs typeface="Times New Roman" panose="02020603050405020304" pitchFamily="18" charset="0"/>
            </a:rPr>
            <a:t>4.2 Install new drywall</a:t>
          </a:r>
        </a:p>
      </dgm:t>
    </dgm:pt>
    <dgm:pt modelId="{5173261F-C0A9-9844-944A-06A3762A7D13}" type="parTrans" cxnId="{D03CC5D7-693D-1941-B00B-ADCBC8EDBCF7}">
      <dgm:prSet/>
      <dgm:spPr/>
      <dgm:t>
        <a:bodyPr/>
        <a:lstStyle/>
        <a:p>
          <a:endParaRPr lang="en-GB" sz="1100">
            <a:latin typeface="Times New Roman" panose="02020603050405020304" pitchFamily="18" charset="0"/>
            <a:cs typeface="Times New Roman" panose="02020603050405020304" pitchFamily="18" charset="0"/>
          </a:endParaRPr>
        </a:p>
      </dgm:t>
    </dgm:pt>
    <dgm:pt modelId="{FDD4C983-9F30-9F4C-90DD-CC7198EE7F19}" type="sibTrans" cxnId="{D03CC5D7-693D-1941-B00B-ADCBC8EDBCF7}">
      <dgm:prSet/>
      <dgm:spPr/>
      <dgm:t>
        <a:bodyPr/>
        <a:lstStyle/>
        <a:p>
          <a:endParaRPr lang="en-GB" sz="1100">
            <a:latin typeface="Times New Roman" panose="02020603050405020304" pitchFamily="18" charset="0"/>
            <a:cs typeface="Times New Roman" panose="02020603050405020304" pitchFamily="18" charset="0"/>
          </a:endParaRPr>
        </a:p>
      </dgm:t>
    </dgm:pt>
    <dgm:pt modelId="{FA33FEAB-C61E-E74E-ACC5-CDE3A93FAF1E}">
      <dgm:prSet phldrT="[Text]" custT="1"/>
      <dgm:spPr/>
      <dgm:t>
        <a:bodyPr/>
        <a:lstStyle/>
        <a:p>
          <a:r>
            <a:rPr lang="en-GB" sz="1100" dirty="0">
              <a:latin typeface="Times New Roman" panose="02020603050405020304" pitchFamily="18" charset="0"/>
              <a:cs typeface="Times New Roman" panose="02020603050405020304" pitchFamily="18" charset="0"/>
            </a:rPr>
            <a:t>4.3 Paint walls and ceilings</a:t>
          </a:r>
        </a:p>
      </dgm:t>
    </dgm:pt>
    <dgm:pt modelId="{87C993A1-C9B9-C940-B691-CBF065E8ECB1}" type="parTrans" cxnId="{B5B83255-3F06-D149-9699-45598F064DDE}">
      <dgm:prSet/>
      <dgm:spPr/>
      <dgm:t>
        <a:bodyPr/>
        <a:lstStyle/>
        <a:p>
          <a:endParaRPr lang="en-GB" sz="1100">
            <a:latin typeface="Times New Roman" panose="02020603050405020304" pitchFamily="18" charset="0"/>
            <a:cs typeface="Times New Roman" panose="02020603050405020304" pitchFamily="18" charset="0"/>
          </a:endParaRPr>
        </a:p>
      </dgm:t>
    </dgm:pt>
    <dgm:pt modelId="{78AF8951-3B96-DC48-919E-9A53349E089B}" type="sibTrans" cxnId="{B5B83255-3F06-D149-9699-45598F064DDE}">
      <dgm:prSet/>
      <dgm:spPr/>
      <dgm:t>
        <a:bodyPr/>
        <a:lstStyle/>
        <a:p>
          <a:endParaRPr lang="en-GB" sz="1100">
            <a:latin typeface="Times New Roman" panose="02020603050405020304" pitchFamily="18" charset="0"/>
            <a:cs typeface="Times New Roman" panose="02020603050405020304" pitchFamily="18" charset="0"/>
          </a:endParaRPr>
        </a:p>
      </dgm:t>
    </dgm:pt>
    <dgm:pt modelId="{6D2F96E4-3B86-314B-A8D9-6F8B066E09CB}">
      <dgm:prSet phldrT="[Text]" custT="1"/>
      <dgm:spPr/>
      <dgm:t>
        <a:bodyPr/>
        <a:lstStyle/>
        <a:p>
          <a:r>
            <a:rPr lang="en-GB" sz="1100" dirty="0">
              <a:latin typeface="Times New Roman" panose="02020603050405020304" pitchFamily="18" charset="0"/>
              <a:cs typeface="Times New Roman" panose="02020603050405020304" pitchFamily="18" charset="0"/>
            </a:rPr>
            <a:t>4.4 Install wall tiles</a:t>
          </a:r>
        </a:p>
      </dgm:t>
    </dgm:pt>
    <dgm:pt modelId="{F708EC1A-54B8-A446-A917-A94D2EBB4AA5}" type="parTrans" cxnId="{DD657D6B-580F-1B42-AE5C-C1BED73CE783}">
      <dgm:prSet/>
      <dgm:spPr/>
      <dgm:t>
        <a:bodyPr/>
        <a:lstStyle/>
        <a:p>
          <a:endParaRPr lang="en-GB" sz="1100">
            <a:latin typeface="Times New Roman" panose="02020603050405020304" pitchFamily="18" charset="0"/>
            <a:cs typeface="Times New Roman" panose="02020603050405020304" pitchFamily="18" charset="0"/>
          </a:endParaRPr>
        </a:p>
      </dgm:t>
    </dgm:pt>
    <dgm:pt modelId="{BE06F717-1816-9B4C-8B41-3771D8CC7E63}" type="sibTrans" cxnId="{DD657D6B-580F-1B42-AE5C-C1BED73CE783}">
      <dgm:prSet/>
      <dgm:spPr/>
      <dgm:t>
        <a:bodyPr/>
        <a:lstStyle/>
        <a:p>
          <a:endParaRPr lang="en-GB" sz="1100">
            <a:latin typeface="Times New Roman" panose="02020603050405020304" pitchFamily="18" charset="0"/>
            <a:cs typeface="Times New Roman" panose="02020603050405020304" pitchFamily="18" charset="0"/>
          </a:endParaRPr>
        </a:p>
      </dgm:t>
    </dgm:pt>
    <dgm:pt modelId="{F39195D6-F796-B444-854F-D475F211E7DA}">
      <dgm:prSet phldrT="[Text]" custT="1"/>
      <dgm:spPr/>
      <dgm:t>
        <a:bodyPr/>
        <a:lstStyle/>
        <a:p>
          <a:r>
            <a:rPr lang="en-GB" sz="1100" dirty="0">
              <a:latin typeface="Times New Roman" panose="02020603050405020304" pitchFamily="18" charset="0"/>
              <a:cs typeface="Times New Roman" panose="02020603050405020304" pitchFamily="18" charset="0"/>
            </a:rPr>
            <a:t>5. Millwork and Cabinetry</a:t>
          </a:r>
        </a:p>
      </dgm:t>
    </dgm:pt>
    <dgm:pt modelId="{00D09092-2940-544C-A7FE-06B1CDED857D}" type="parTrans" cxnId="{32E182A3-A099-7544-9BAC-5975F00EE407}">
      <dgm:prSet/>
      <dgm:spPr/>
      <dgm:t>
        <a:bodyPr/>
        <a:lstStyle/>
        <a:p>
          <a:endParaRPr lang="en-GB" sz="1100">
            <a:latin typeface="Times New Roman" panose="02020603050405020304" pitchFamily="18" charset="0"/>
            <a:cs typeface="Times New Roman" panose="02020603050405020304" pitchFamily="18" charset="0"/>
          </a:endParaRPr>
        </a:p>
      </dgm:t>
    </dgm:pt>
    <dgm:pt modelId="{7470A85F-31C1-B64E-AC7E-08D2BE63C7DA}" type="sibTrans" cxnId="{32E182A3-A099-7544-9BAC-5975F00EE407}">
      <dgm:prSet/>
      <dgm:spPr/>
      <dgm:t>
        <a:bodyPr/>
        <a:lstStyle/>
        <a:p>
          <a:endParaRPr lang="en-GB" sz="1100">
            <a:latin typeface="Times New Roman" panose="02020603050405020304" pitchFamily="18" charset="0"/>
            <a:cs typeface="Times New Roman" panose="02020603050405020304" pitchFamily="18" charset="0"/>
          </a:endParaRPr>
        </a:p>
      </dgm:t>
    </dgm:pt>
    <dgm:pt modelId="{3158E3D6-E962-5E42-98B6-84B4BE7B9C2D}">
      <dgm:prSet phldrT="[Text]" custT="1"/>
      <dgm:spPr/>
      <dgm:t>
        <a:bodyPr/>
        <a:lstStyle/>
        <a:p>
          <a:r>
            <a:rPr lang="en-GB" sz="1100" dirty="0">
              <a:latin typeface="Times New Roman" panose="02020603050405020304" pitchFamily="18" charset="0"/>
              <a:cs typeface="Times New Roman" panose="02020603050405020304" pitchFamily="18" charset="0"/>
            </a:rPr>
            <a:t>5.1 Fabricate and Install custom cabinetry</a:t>
          </a:r>
        </a:p>
      </dgm:t>
    </dgm:pt>
    <dgm:pt modelId="{C29CFD04-6330-9047-99D6-654157CD9D23}" type="parTrans" cxnId="{74204316-E3E2-0B4A-A059-D383EE2BE5FF}">
      <dgm:prSet/>
      <dgm:spPr/>
      <dgm:t>
        <a:bodyPr/>
        <a:lstStyle/>
        <a:p>
          <a:endParaRPr lang="en-GB" sz="1100">
            <a:latin typeface="Times New Roman" panose="02020603050405020304" pitchFamily="18" charset="0"/>
            <a:cs typeface="Times New Roman" panose="02020603050405020304" pitchFamily="18" charset="0"/>
          </a:endParaRPr>
        </a:p>
      </dgm:t>
    </dgm:pt>
    <dgm:pt modelId="{3159E807-E442-F34B-9A57-E3BD8FBCDFCC}" type="sibTrans" cxnId="{74204316-E3E2-0B4A-A059-D383EE2BE5FF}">
      <dgm:prSet/>
      <dgm:spPr/>
      <dgm:t>
        <a:bodyPr/>
        <a:lstStyle/>
        <a:p>
          <a:endParaRPr lang="en-GB" sz="1100">
            <a:latin typeface="Times New Roman" panose="02020603050405020304" pitchFamily="18" charset="0"/>
            <a:cs typeface="Times New Roman" panose="02020603050405020304" pitchFamily="18" charset="0"/>
          </a:endParaRPr>
        </a:p>
      </dgm:t>
    </dgm:pt>
    <dgm:pt modelId="{3CE0E079-6B93-9A40-9311-B06C2951FE7F}">
      <dgm:prSet phldrT="[Text]" custT="1"/>
      <dgm:spPr/>
      <dgm:t>
        <a:bodyPr/>
        <a:lstStyle/>
        <a:p>
          <a:r>
            <a:rPr lang="en-GB" sz="1100" dirty="0">
              <a:latin typeface="Times New Roman" panose="02020603050405020304" pitchFamily="18" charset="0"/>
              <a:cs typeface="Times New Roman" panose="02020603050405020304" pitchFamily="18" charset="0"/>
            </a:rPr>
            <a:t>5.2 Install countertops and shelving</a:t>
          </a:r>
        </a:p>
      </dgm:t>
    </dgm:pt>
    <dgm:pt modelId="{373F31C3-284A-7144-8151-F500499F9EB1}" type="parTrans" cxnId="{444719A5-69CF-EC4B-BE1F-26987754CD11}">
      <dgm:prSet/>
      <dgm:spPr/>
      <dgm:t>
        <a:bodyPr/>
        <a:lstStyle/>
        <a:p>
          <a:endParaRPr lang="en-GB" sz="1100">
            <a:latin typeface="Times New Roman" panose="02020603050405020304" pitchFamily="18" charset="0"/>
            <a:cs typeface="Times New Roman" panose="02020603050405020304" pitchFamily="18" charset="0"/>
          </a:endParaRPr>
        </a:p>
      </dgm:t>
    </dgm:pt>
    <dgm:pt modelId="{56C08F33-0DCF-7848-8E98-322F7849F4F7}" type="sibTrans" cxnId="{444719A5-69CF-EC4B-BE1F-26987754CD11}">
      <dgm:prSet/>
      <dgm:spPr/>
      <dgm:t>
        <a:bodyPr/>
        <a:lstStyle/>
        <a:p>
          <a:endParaRPr lang="en-GB" sz="1100">
            <a:latin typeface="Times New Roman" panose="02020603050405020304" pitchFamily="18" charset="0"/>
            <a:cs typeface="Times New Roman" panose="02020603050405020304" pitchFamily="18" charset="0"/>
          </a:endParaRPr>
        </a:p>
      </dgm:t>
    </dgm:pt>
    <dgm:pt modelId="{B2CC6A0A-DB7E-A849-94EB-044A335B54A4}">
      <dgm:prSet phldrT="[Text]" custT="1"/>
      <dgm:spPr/>
      <dgm:t>
        <a:bodyPr/>
        <a:lstStyle/>
        <a:p>
          <a:r>
            <a:rPr lang="en-GB" sz="1100" dirty="0">
              <a:latin typeface="Times New Roman" panose="02020603050405020304" pitchFamily="18" charset="0"/>
              <a:cs typeface="Times New Roman" panose="02020603050405020304" pitchFamily="18" charset="0"/>
            </a:rPr>
            <a:t>5.3 Install doors and windows</a:t>
          </a:r>
        </a:p>
      </dgm:t>
    </dgm:pt>
    <dgm:pt modelId="{8048FF60-A976-E249-AA13-6738FA9C654B}" type="parTrans" cxnId="{BB39014C-5BC5-C244-B9D9-0EBAF9E4A61D}">
      <dgm:prSet/>
      <dgm:spPr/>
      <dgm:t>
        <a:bodyPr/>
        <a:lstStyle/>
        <a:p>
          <a:endParaRPr lang="en-GB" sz="1100">
            <a:latin typeface="Times New Roman" panose="02020603050405020304" pitchFamily="18" charset="0"/>
            <a:cs typeface="Times New Roman" panose="02020603050405020304" pitchFamily="18" charset="0"/>
          </a:endParaRPr>
        </a:p>
      </dgm:t>
    </dgm:pt>
    <dgm:pt modelId="{A4FE7191-50F6-494E-A5FF-DE4D235AFC72}" type="sibTrans" cxnId="{BB39014C-5BC5-C244-B9D9-0EBAF9E4A61D}">
      <dgm:prSet/>
      <dgm:spPr/>
      <dgm:t>
        <a:bodyPr/>
        <a:lstStyle/>
        <a:p>
          <a:endParaRPr lang="en-GB" sz="1100">
            <a:latin typeface="Times New Roman" panose="02020603050405020304" pitchFamily="18" charset="0"/>
            <a:cs typeface="Times New Roman" panose="02020603050405020304" pitchFamily="18" charset="0"/>
          </a:endParaRPr>
        </a:p>
      </dgm:t>
    </dgm:pt>
    <dgm:pt modelId="{ED591560-1B58-7648-9405-C69C45DD22C8}">
      <dgm:prSet phldrT="[Text]" custT="1"/>
      <dgm:spPr/>
      <dgm:t>
        <a:bodyPr/>
        <a:lstStyle/>
        <a:p>
          <a:r>
            <a:rPr lang="en-GB" sz="1100" dirty="0">
              <a:latin typeface="Times New Roman" panose="02020603050405020304" pitchFamily="18" charset="0"/>
              <a:cs typeface="Times New Roman" panose="02020603050405020304" pitchFamily="18" charset="0"/>
            </a:rPr>
            <a:t>5.4 Install fixtures and hardware</a:t>
          </a:r>
        </a:p>
      </dgm:t>
    </dgm:pt>
    <dgm:pt modelId="{D68C0E57-F174-094C-AB94-4D12126D4EBD}" type="parTrans" cxnId="{2A2C80BC-A9B2-A74A-87F6-700E3DC62B47}">
      <dgm:prSet/>
      <dgm:spPr/>
      <dgm:t>
        <a:bodyPr/>
        <a:lstStyle/>
        <a:p>
          <a:endParaRPr lang="en-GB" sz="1100">
            <a:latin typeface="Times New Roman" panose="02020603050405020304" pitchFamily="18" charset="0"/>
            <a:cs typeface="Times New Roman" panose="02020603050405020304" pitchFamily="18" charset="0"/>
          </a:endParaRPr>
        </a:p>
      </dgm:t>
    </dgm:pt>
    <dgm:pt modelId="{D2AD74D1-8EC2-9343-85B5-2F6F6BCA5147}" type="sibTrans" cxnId="{2A2C80BC-A9B2-A74A-87F6-700E3DC62B47}">
      <dgm:prSet/>
      <dgm:spPr/>
      <dgm:t>
        <a:bodyPr/>
        <a:lstStyle/>
        <a:p>
          <a:endParaRPr lang="en-GB" sz="1100">
            <a:latin typeface="Times New Roman" panose="02020603050405020304" pitchFamily="18" charset="0"/>
            <a:cs typeface="Times New Roman" panose="02020603050405020304" pitchFamily="18" charset="0"/>
          </a:endParaRPr>
        </a:p>
      </dgm:t>
    </dgm:pt>
    <dgm:pt modelId="{26C9E185-62D7-E94A-A028-754A166EF047}">
      <dgm:prSet phldrT="[Text]" custT="1"/>
      <dgm:spPr/>
      <dgm:t>
        <a:bodyPr/>
        <a:lstStyle/>
        <a:p>
          <a:r>
            <a:rPr lang="en-GB" sz="1100" dirty="0">
              <a:latin typeface="Times New Roman" panose="02020603050405020304" pitchFamily="18" charset="0"/>
              <a:cs typeface="Times New Roman" panose="02020603050405020304" pitchFamily="18" charset="0"/>
            </a:rPr>
            <a:t>6. Lighting and Fixtures</a:t>
          </a:r>
        </a:p>
      </dgm:t>
    </dgm:pt>
    <dgm:pt modelId="{D6706576-62A5-DD42-B5C4-F0775EECB7FB}" type="parTrans" cxnId="{BDA02ABD-32AA-A54C-9700-00D948379B7B}">
      <dgm:prSet/>
      <dgm:spPr/>
      <dgm:t>
        <a:bodyPr/>
        <a:lstStyle/>
        <a:p>
          <a:endParaRPr lang="en-GB" sz="1100">
            <a:latin typeface="Times New Roman" panose="02020603050405020304" pitchFamily="18" charset="0"/>
            <a:cs typeface="Times New Roman" panose="02020603050405020304" pitchFamily="18" charset="0"/>
          </a:endParaRPr>
        </a:p>
      </dgm:t>
    </dgm:pt>
    <dgm:pt modelId="{DB8E8DE6-A9C3-2142-99EA-9184E5E4DBE9}" type="sibTrans" cxnId="{BDA02ABD-32AA-A54C-9700-00D948379B7B}">
      <dgm:prSet/>
      <dgm:spPr/>
      <dgm:t>
        <a:bodyPr/>
        <a:lstStyle/>
        <a:p>
          <a:endParaRPr lang="en-GB" sz="1100">
            <a:latin typeface="Times New Roman" panose="02020603050405020304" pitchFamily="18" charset="0"/>
            <a:cs typeface="Times New Roman" panose="02020603050405020304" pitchFamily="18" charset="0"/>
          </a:endParaRPr>
        </a:p>
      </dgm:t>
    </dgm:pt>
    <dgm:pt modelId="{E29191F8-CA3B-6F4B-9BD9-823A9D1F5F03}">
      <dgm:prSet phldrT="[Text]" custT="1"/>
      <dgm:spPr/>
      <dgm:t>
        <a:bodyPr/>
        <a:lstStyle/>
        <a:p>
          <a:r>
            <a:rPr lang="en-GB" sz="1100" dirty="0">
              <a:latin typeface="Times New Roman" panose="02020603050405020304" pitchFamily="18" charset="0"/>
              <a:cs typeface="Times New Roman" panose="02020603050405020304" pitchFamily="18" charset="0"/>
            </a:rPr>
            <a:t>6.1 Install new lighting fixtures</a:t>
          </a:r>
        </a:p>
      </dgm:t>
    </dgm:pt>
    <dgm:pt modelId="{FFEDD34D-F8E5-224B-8AE1-71F88E3291F8}" type="parTrans" cxnId="{DCA2898B-5900-BA48-9674-062254A61C1B}">
      <dgm:prSet/>
      <dgm:spPr/>
      <dgm:t>
        <a:bodyPr/>
        <a:lstStyle/>
        <a:p>
          <a:endParaRPr lang="en-GB" sz="1100">
            <a:latin typeface="Times New Roman" panose="02020603050405020304" pitchFamily="18" charset="0"/>
            <a:cs typeface="Times New Roman" panose="02020603050405020304" pitchFamily="18" charset="0"/>
          </a:endParaRPr>
        </a:p>
      </dgm:t>
    </dgm:pt>
    <dgm:pt modelId="{1A0D227B-7843-C948-B553-D5BCD835A236}" type="sibTrans" cxnId="{DCA2898B-5900-BA48-9674-062254A61C1B}">
      <dgm:prSet/>
      <dgm:spPr/>
      <dgm:t>
        <a:bodyPr/>
        <a:lstStyle/>
        <a:p>
          <a:endParaRPr lang="en-GB" sz="1100">
            <a:latin typeface="Times New Roman" panose="02020603050405020304" pitchFamily="18" charset="0"/>
            <a:cs typeface="Times New Roman" panose="02020603050405020304" pitchFamily="18" charset="0"/>
          </a:endParaRPr>
        </a:p>
      </dgm:t>
    </dgm:pt>
    <dgm:pt modelId="{4BBAA158-5C21-054F-B2C6-93D9E4109AF9}">
      <dgm:prSet phldrT="[Text]" custT="1"/>
      <dgm:spPr/>
      <dgm:t>
        <a:bodyPr/>
        <a:lstStyle/>
        <a:p>
          <a:r>
            <a:rPr lang="en-GB" sz="1100" dirty="0">
              <a:latin typeface="Times New Roman" panose="02020603050405020304" pitchFamily="18" charset="0"/>
              <a:cs typeface="Times New Roman" panose="02020603050405020304" pitchFamily="18" charset="0"/>
            </a:rPr>
            <a:t>6.2 Install decorative fixtures</a:t>
          </a:r>
        </a:p>
      </dgm:t>
    </dgm:pt>
    <dgm:pt modelId="{40875A4B-EDFF-EF41-9897-8F1B00C9A7C4}" type="parTrans" cxnId="{C7749004-8B9F-9B46-A4B5-16C419D40111}">
      <dgm:prSet/>
      <dgm:spPr/>
      <dgm:t>
        <a:bodyPr/>
        <a:lstStyle/>
        <a:p>
          <a:endParaRPr lang="en-GB" sz="1100">
            <a:latin typeface="Times New Roman" panose="02020603050405020304" pitchFamily="18" charset="0"/>
            <a:cs typeface="Times New Roman" panose="02020603050405020304" pitchFamily="18" charset="0"/>
          </a:endParaRPr>
        </a:p>
      </dgm:t>
    </dgm:pt>
    <dgm:pt modelId="{8AEAE060-0CB9-F44A-8F60-D24BCC823B35}" type="sibTrans" cxnId="{C7749004-8B9F-9B46-A4B5-16C419D40111}">
      <dgm:prSet/>
      <dgm:spPr/>
      <dgm:t>
        <a:bodyPr/>
        <a:lstStyle/>
        <a:p>
          <a:endParaRPr lang="en-GB" sz="1100">
            <a:latin typeface="Times New Roman" panose="02020603050405020304" pitchFamily="18" charset="0"/>
            <a:cs typeface="Times New Roman" panose="02020603050405020304" pitchFamily="18" charset="0"/>
          </a:endParaRPr>
        </a:p>
      </dgm:t>
    </dgm:pt>
    <dgm:pt modelId="{7387012F-FE6F-8442-8BCD-A9D0952312E0}">
      <dgm:prSet phldrT="[Text]" custT="1"/>
      <dgm:spPr/>
      <dgm:t>
        <a:bodyPr/>
        <a:lstStyle/>
        <a:p>
          <a:r>
            <a:rPr lang="en-GB" sz="1100" dirty="0">
              <a:latin typeface="Times New Roman" panose="02020603050405020304" pitchFamily="18" charset="0"/>
              <a:cs typeface="Times New Roman" panose="02020603050405020304" pitchFamily="18" charset="0"/>
            </a:rPr>
            <a:t>6.3 Install new switches and outlets</a:t>
          </a:r>
        </a:p>
      </dgm:t>
    </dgm:pt>
    <dgm:pt modelId="{6C8980EB-983F-3B4B-A1F1-6B9CC073AF47}" type="parTrans" cxnId="{9EC18883-FC33-C04D-9528-F6D3C730B515}">
      <dgm:prSet/>
      <dgm:spPr/>
      <dgm:t>
        <a:bodyPr/>
        <a:lstStyle/>
        <a:p>
          <a:endParaRPr lang="en-GB" sz="1100">
            <a:latin typeface="Times New Roman" panose="02020603050405020304" pitchFamily="18" charset="0"/>
            <a:cs typeface="Times New Roman" panose="02020603050405020304" pitchFamily="18" charset="0"/>
          </a:endParaRPr>
        </a:p>
      </dgm:t>
    </dgm:pt>
    <dgm:pt modelId="{6E1BB25D-37C5-C34A-9E94-BE7C8E7E9DF8}" type="sibTrans" cxnId="{9EC18883-FC33-C04D-9528-F6D3C730B515}">
      <dgm:prSet/>
      <dgm:spPr/>
      <dgm:t>
        <a:bodyPr/>
        <a:lstStyle/>
        <a:p>
          <a:endParaRPr lang="en-GB" sz="1100">
            <a:latin typeface="Times New Roman" panose="02020603050405020304" pitchFamily="18" charset="0"/>
            <a:cs typeface="Times New Roman" panose="02020603050405020304" pitchFamily="18" charset="0"/>
          </a:endParaRPr>
        </a:p>
      </dgm:t>
    </dgm:pt>
    <dgm:pt modelId="{431D65DF-D304-1443-9CAB-454685897DA5}">
      <dgm:prSet phldrT="[Text]" custT="1"/>
      <dgm:spPr/>
      <dgm:t>
        <a:bodyPr/>
        <a:lstStyle/>
        <a:p>
          <a:r>
            <a:rPr lang="en-GB" sz="1100" dirty="0">
              <a:latin typeface="Times New Roman" panose="02020603050405020304" pitchFamily="18" charset="0"/>
              <a:cs typeface="Times New Roman" panose="02020603050405020304" pitchFamily="18" charset="0"/>
            </a:rPr>
            <a:t>7. Final Touch</a:t>
          </a:r>
        </a:p>
      </dgm:t>
    </dgm:pt>
    <dgm:pt modelId="{5BCDB92E-29BA-DC49-862C-66F9938827D2}" type="parTrans" cxnId="{AB83C533-5235-C145-9F11-7BC0F83A290D}">
      <dgm:prSet/>
      <dgm:spPr/>
      <dgm:t>
        <a:bodyPr/>
        <a:lstStyle/>
        <a:p>
          <a:endParaRPr lang="en-GB" sz="1100">
            <a:latin typeface="Times New Roman" panose="02020603050405020304" pitchFamily="18" charset="0"/>
            <a:cs typeface="Times New Roman" panose="02020603050405020304" pitchFamily="18" charset="0"/>
          </a:endParaRPr>
        </a:p>
      </dgm:t>
    </dgm:pt>
    <dgm:pt modelId="{9A08B81C-494F-1D42-AF48-29C9C62528CB}" type="sibTrans" cxnId="{AB83C533-5235-C145-9F11-7BC0F83A290D}">
      <dgm:prSet/>
      <dgm:spPr/>
      <dgm:t>
        <a:bodyPr/>
        <a:lstStyle/>
        <a:p>
          <a:endParaRPr lang="en-GB" sz="1100">
            <a:latin typeface="Times New Roman" panose="02020603050405020304" pitchFamily="18" charset="0"/>
            <a:cs typeface="Times New Roman" panose="02020603050405020304" pitchFamily="18" charset="0"/>
          </a:endParaRPr>
        </a:p>
      </dgm:t>
    </dgm:pt>
    <dgm:pt modelId="{84456A6B-754A-8B4F-93F2-A894064C00A3}">
      <dgm:prSet phldrT="[Text]" custT="1"/>
      <dgm:spPr/>
      <dgm:t>
        <a:bodyPr/>
        <a:lstStyle/>
        <a:p>
          <a:r>
            <a:rPr lang="en-GB" sz="1100" dirty="0">
              <a:latin typeface="Times New Roman" panose="02020603050405020304" pitchFamily="18" charset="0"/>
              <a:cs typeface="Times New Roman" panose="02020603050405020304" pitchFamily="18" charset="0"/>
            </a:rPr>
            <a:t>7.1 Install furniture and decorative accessories</a:t>
          </a:r>
        </a:p>
      </dgm:t>
    </dgm:pt>
    <dgm:pt modelId="{62432D6D-190E-754D-82F4-7D602BE3C4F5}" type="parTrans" cxnId="{CD323F08-AFBD-314C-8E32-D107D2515C2D}">
      <dgm:prSet/>
      <dgm:spPr/>
      <dgm:t>
        <a:bodyPr/>
        <a:lstStyle/>
        <a:p>
          <a:endParaRPr lang="en-GB" sz="1100">
            <a:latin typeface="Times New Roman" panose="02020603050405020304" pitchFamily="18" charset="0"/>
            <a:cs typeface="Times New Roman" panose="02020603050405020304" pitchFamily="18" charset="0"/>
          </a:endParaRPr>
        </a:p>
      </dgm:t>
    </dgm:pt>
    <dgm:pt modelId="{66787708-DB4A-BE49-9B92-B9E513DFE414}" type="sibTrans" cxnId="{CD323F08-AFBD-314C-8E32-D107D2515C2D}">
      <dgm:prSet/>
      <dgm:spPr/>
      <dgm:t>
        <a:bodyPr/>
        <a:lstStyle/>
        <a:p>
          <a:endParaRPr lang="en-GB" sz="1100">
            <a:latin typeface="Times New Roman" panose="02020603050405020304" pitchFamily="18" charset="0"/>
            <a:cs typeface="Times New Roman" panose="02020603050405020304" pitchFamily="18" charset="0"/>
          </a:endParaRPr>
        </a:p>
      </dgm:t>
    </dgm:pt>
    <dgm:pt modelId="{88028B71-F890-C84E-AAA0-192CFEE0AA49}">
      <dgm:prSet phldrT="[Text]" custT="1"/>
      <dgm:spPr/>
      <dgm:t>
        <a:bodyPr/>
        <a:lstStyle/>
        <a:p>
          <a:r>
            <a:rPr lang="en-GB" sz="1100" dirty="0">
              <a:latin typeface="Times New Roman" panose="02020603050405020304" pitchFamily="18" charset="0"/>
              <a:cs typeface="Times New Roman" panose="02020603050405020304" pitchFamily="18" charset="0"/>
            </a:rPr>
            <a:t>7.2 Install artwork and signage</a:t>
          </a:r>
        </a:p>
      </dgm:t>
    </dgm:pt>
    <dgm:pt modelId="{52A61A3A-BA16-504F-9A22-9D99DABC3DFD}" type="parTrans" cxnId="{691B82E0-C85C-D24D-A177-1CF0D372289B}">
      <dgm:prSet/>
      <dgm:spPr/>
      <dgm:t>
        <a:bodyPr/>
        <a:lstStyle/>
        <a:p>
          <a:endParaRPr lang="en-GB" sz="1100">
            <a:latin typeface="Times New Roman" panose="02020603050405020304" pitchFamily="18" charset="0"/>
            <a:cs typeface="Times New Roman" panose="02020603050405020304" pitchFamily="18" charset="0"/>
          </a:endParaRPr>
        </a:p>
      </dgm:t>
    </dgm:pt>
    <dgm:pt modelId="{7CDBDC5C-9A7E-8146-9075-04D0605F86DC}" type="sibTrans" cxnId="{691B82E0-C85C-D24D-A177-1CF0D372289B}">
      <dgm:prSet/>
      <dgm:spPr/>
      <dgm:t>
        <a:bodyPr/>
        <a:lstStyle/>
        <a:p>
          <a:endParaRPr lang="en-GB" sz="1100">
            <a:latin typeface="Times New Roman" panose="02020603050405020304" pitchFamily="18" charset="0"/>
            <a:cs typeface="Times New Roman" panose="02020603050405020304" pitchFamily="18" charset="0"/>
          </a:endParaRPr>
        </a:p>
      </dgm:t>
    </dgm:pt>
    <dgm:pt modelId="{DC575AD6-6656-5B40-9EB9-F165E0D1B4A0}">
      <dgm:prSet phldrT="[Text]" custT="1"/>
      <dgm:spPr/>
      <dgm:t>
        <a:bodyPr/>
        <a:lstStyle/>
        <a:p>
          <a:r>
            <a:rPr lang="en-GB" sz="1100" dirty="0">
              <a:latin typeface="Times New Roman" panose="02020603050405020304" pitchFamily="18" charset="0"/>
              <a:cs typeface="Times New Roman" panose="02020603050405020304" pitchFamily="18" charset="0"/>
            </a:rPr>
            <a:t>7.3 Clean the premises</a:t>
          </a:r>
        </a:p>
      </dgm:t>
    </dgm:pt>
    <dgm:pt modelId="{CC58C000-03A8-EE4F-8F73-87F801EB3F1F}" type="parTrans" cxnId="{B76BD9CE-33AB-6E4B-BC37-3A0C41D3A0CB}">
      <dgm:prSet/>
      <dgm:spPr/>
      <dgm:t>
        <a:bodyPr/>
        <a:lstStyle/>
        <a:p>
          <a:endParaRPr lang="en-GB" sz="1100">
            <a:latin typeface="Times New Roman" panose="02020603050405020304" pitchFamily="18" charset="0"/>
            <a:cs typeface="Times New Roman" panose="02020603050405020304" pitchFamily="18" charset="0"/>
          </a:endParaRPr>
        </a:p>
      </dgm:t>
    </dgm:pt>
    <dgm:pt modelId="{5B14CAA1-D5A2-F249-8756-3AC220268AE7}" type="sibTrans" cxnId="{B76BD9CE-33AB-6E4B-BC37-3A0C41D3A0CB}">
      <dgm:prSet/>
      <dgm:spPr/>
      <dgm:t>
        <a:bodyPr/>
        <a:lstStyle/>
        <a:p>
          <a:endParaRPr lang="en-GB" sz="1100">
            <a:latin typeface="Times New Roman" panose="02020603050405020304" pitchFamily="18" charset="0"/>
            <a:cs typeface="Times New Roman" panose="02020603050405020304" pitchFamily="18" charset="0"/>
          </a:endParaRPr>
        </a:p>
      </dgm:t>
    </dgm:pt>
    <dgm:pt modelId="{F728BECD-0D24-DD44-8CE3-52FEF0C7BF04}">
      <dgm:prSet phldrT="[Text]" custT="1"/>
      <dgm:spPr/>
      <dgm:t>
        <a:bodyPr/>
        <a:lstStyle/>
        <a:p>
          <a:r>
            <a:rPr lang="en-GB" sz="1100" dirty="0">
              <a:latin typeface="Times New Roman" panose="02020603050405020304" pitchFamily="18" charset="0"/>
              <a:cs typeface="Times New Roman" panose="02020603050405020304" pitchFamily="18" charset="0"/>
            </a:rPr>
            <a:t>7.4 Test all equipment and fixtures</a:t>
          </a:r>
        </a:p>
      </dgm:t>
    </dgm:pt>
    <dgm:pt modelId="{3A4602F4-1058-AC4F-9E05-2E2559B871C9}" type="parTrans" cxnId="{8181D608-EC94-EB4E-86D9-D0D280CC2998}">
      <dgm:prSet/>
      <dgm:spPr/>
      <dgm:t>
        <a:bodyPr/>
        <a:lstStyle/>
        <a:p>
          <a:endParaRPr lang="en-GB" sz="1100">
            <a:latin typeface="Times New Roman" panose="02020603050405020304" pitchFamily="18" charset="0"/>
            <a:cs typeface="Times New Roman" panose="02020603050405020304" pitchFamily="18" charset="0"/>
          </a:endParaRPr>
        </a:p>
      </dgm:t>
    </dgm:pt>
    <dgm:pt modelId="{C3C475A1-EB3A-7147-990F-6628C9639DAC}" type="sibTrans" cxnId="{8181D608-EC94-EB4E-86D9-D0D280CC2998}">
      <dgm:prSet/>
      <dgm:spPr/>
      <dgm:t>
        <a:bodyPr/>
        <a:lstStyle/>
        <a:p>
          <a:endParaRPr lang="en-GB" sz="1100">
            <a:latin typeface="Times New Roman" panose="02020603050405020304" pitchFamily="18" charset="0"/>
            <a:cs typeface="Times New Roman" panose="02020603050405020304" pitchFamily="18" charset="0"/>
          </a:endParaRPr>
        </a:p>
      </dgm:t>
    </dgm:pt>
    <dgm:pt modelId="{B228CE6D-235D-D24A-8E48-59027BFA551D}">
      <dgm:prSet phldrT="[Text]" custT="1"/>
      <dgm:spPr/>
      <dgm:t>
        <a:bodyPr/>
        <a:lstStyle/>
        <a:p>
          <a:r>
            <a:rPr lang="en-GB" sz="1100" dirty="0">
              <a:latin typeface="Times New Roman" panose="02020603050405020304" pitchFamily="18" charset="0"/>
              <a:cs typeface="Times New Roman" panose="02020603050405020304" pitchFamily="18" charset="0"/>
            </a:rPr>
            <a:t>8. Post-Construction</a:t>
          </a:r>
        </a:p>
      </dgm:t>
    </dgm:pt>
    <dgm:pt modelId="{353C27A0-B43C-414E-8F3D-61D82D734C48}" type="parTrans" cxnId="{08F18592-2005-664F-85D2-55033651BD6E}">
      <dgm:prSet/>
      <dgm:spPr/>
      <dgm:t>
        <a:bodyPr/>
        <a:lstStyle/>
        <a:p>
          <a:endParaRPr lang="en-GB" sz="1100">
            <a:latin typeface="Times New Roman" panose="02020603050405020304" pitchFamily="18" charset="0"/>
            <a:cs typeface="Times New Roman" panose="02020603050405020304" pitchFamily="18" charset="0"/>
          </a:endParaRPr>
        </a:p>
      </dgm:t>
    </dgm:pt>
    <dgm:pt modelId="{2235D577-F965-6945-8C8C-87B20C3A47AC}" type="sibTrans" cxnId="{08F18592-2005-664F-85D2-55033651BD6E}">
      <dgm:prSet/>
      <dgm:spPr/>
      <dgm:t>
        <a:bodyPr/>
        <a:lstStyle/>
        <a:p>
          <a:endParaRPr lang="en-GB" sz="1100">
            <a:latin typeface="Times New Roman" panose="02020603050405020304" pitchFamily="18" charset="0"/>
            <a:cs typeface="Times New Roman" panose="02020603050405020304" pitchFamily="18" charset="0"/>
          </a:endParaRPr>
        </a:p>
      </dgm:t>
    </dgm:pt>
    <dgm:pt modelId="{5988B27F-8A26-5047-8454-59E970A1ACD8}">
      <dgm:prSet phldrT="[Text]" custT="1"/>
      <dgm:spPr/>
      <dgm:t>
        <a:bodyPr/>
        <a:lstStyle/>
        <a:p>
          <a:r>
            <a:rPr lang="en-GB" sz="1100" dirty="0">
              <a:latin typeface="Times New Roman" panose="02020603050405020304" pitchFamily="18" charset="0"/>
              <a:cs typeface="Times New Roman" panose="02020603050405020304" pitchFamily="18" charset="0"/>
            </a:rPr>
            <a:t>8.1 Obtain final inspection and approval</a:t>
          </a:r>
        </a:p>
      </dgm:t>
    </dgm:pt>
    <dgm:pt modelId="{C53CE110-A9D4-AD40-96EF-037E39E67886}" type="parTrans" cxnId="{80545D07-BED5-2B45-A520-9770E2ABC839}">
      <dgm:prSet/>
      <dgm:spPr/>
      <dgm:t>
        <a:bodyPr/>
        <a:lstStyle/>
        <a:p>
          <a:endParaRPr lang="en-GB" sz="1100">
            <a:latin typeface="Times New Roman" panose="02020603050405020304" pitchFamily="18" charset="0"/>
            <a:cs typeface="Times New Roman" panose="02020603050405020304" pitchFamily="18" charset="0"/>
          </a:endParaRPr>
        </a:p>
      </dgm:t>
    </dgm:pt>
    <dgm:pt modelId="{13FBFA8A-0338-7549-9926-08C7094F42BF}" type="sibTrans" cxnId="{80545D07-BED5-2B45-A520-9770E2ABC839}">
      <dgm:prSet/>
      <dgm:spPr/>
      <dgm:t>
        <a:bodyPr/>
        <a:lstStyle/>
        <a:p>
          <a:endParaRPr lang="en-GB" sz="1100">
            <a:latin typeface="Times New Roman" panose="02020603050405020304" pitchFamily="18" charset="0"/>
            <a:cs typeface="Times New Roman" panose="02020603050405020304" pitchFamily="18" charset="0"/>
          </a:endParaRPr>
        </a:p>
      </dgm:t>
    </dgm:pt>
    <dgm:pt modelId="{E0DAB512-8099-DC4D-8982-04A5AA3B3784}">
      <dgm:prSet phldrT="[Text]" custT="1"/>
      <dgm:spPr/>
      <dgm:t>
        <a:bodyPr/>
        <a:lstStyle/>
        <a:p>
          <a:r>
            <a:rPr lang="en-GB" sz="1100" dirty="0">
              <a:latin typeface="Times New Roman" panose="02020603050405020304" pitchFamily="18" charset="0"/>
              <a:cs typeface="Times New Roman" panose="02020603050405020304" pitchFamily="18" charset="0"/>
            </a:rPr>
            <a:t>8.2 Conduct final walkthrough with client</a:t>
          </a:r>
        </a:p>
      </dgm:t>
    </dgm:pt>
    <dgm:pt modelId="{1C4BB31C-36E8-D243-93CA-2B48CD6034D1}" type="parTrans" cxnId="{C33F055A-C4B7-D74B-B96C-FAA69F30276C}">
      <dgm:prSet/>
      <dgm:spPr/>
      <dgm:t>
        <a:bodyPr/>
        <a:lstStyle/>
        <a:p>
          <a:endParaRPr lang="en-GB" sz="1100">
            <a:latin typeface="Times New Roman" panose="02020603050405020304" pitchFamily="18" charset="0"/>
            <a:cs typeface="Times New Roman" panose="02020603050405020304" pitchFamily="18" charset="0"/>
          </a:endParaRPr>
        </a:p>
      </dgm:t>
    </dgm:pt>
    <dgm:pt modelId="{541C6F68-05F1-A649-B155-8EC1F998504A}" type="sibTrans" cxnId="{C33F055A-C4B7-D74B-B96C-FAA69F30276C}">
      <dgm:prSet/>
      <dgm:spPr/>
      <dgm:t>
        <a:bodyPr/>
        <a:lstStyle/>
        <a:p>
          <a:endParaRPr lang="en-GB" sz="1100">
            <a:latin typeface="Times New Roman" panose="02020603050405020304" pitchFamily="18" charset="0"/>
            <a:cs typeface="Times New Roman" panose="02020603050405020304" pitchFamily="18" charset="0"/>
          </a:endParaRPr>
        </a:p>
      </dgm:t>
    </dgm:pt>
    <dgm:pt modelId="{90EE8675-7826-054F-BE6D-B4719FD13668}">
      <dgm:prSet phldrT="[Text]" custT="1"/>
      <dgm:spPr/>
      <dgm:t>
        <a:bodyPr/>
        <a:lstStyle/>
        <a:p>
          <a:r>
            <a:rPr lang="en-GB" sz="1100" dirty="0">
              <a:latin typeface="Times New Roman" panose="02020603050405020304" pitchFamily="18" charset="0"/>
              <a:cs typeface="Times New Roman" panose="02020603050405020304" pitchFamily="18" charset="0"/>
            </a:rPr>
            <a:t>8.3 Complete any remaining punch list items</a:t>
          </a:r>
        </a:p>
      </dgm:t>
    </dgm:pt>
    <dgm:pt modelId="{26095867-FC2E-0348-BF09-73CC9AA5A190}" type="parTrans" cxnId="{2320792E-2328-614A-9513-2D2BB1765544}">
      <dgm:prSet/>
      <dgm:spPr/>
      <dgm:t>
        <a:bodyPr/>
        <a:lstStyle/>
        <a:p>
          <a:endParaRPr lang="en-GB" sz="1100">
            <a:latin typeface="Times New Roman" panose="02020603050405020304" pitchFamily="18" charset="0"/>
            <a:cs typeface="Times New Roman" panose="02020603050405020304" pitchFamily="18" charset="0"/>
          </a:endParaRPr>
        </a:p>
      </dgm:t>
    </dgm:pt>
    <dgm:pt modelId="{1DD6CD64-846B-EF4B-BCBD-2A3450CFBAB6}" type="sibTrans" cxnId="{2320792E-2328-614A-9513-2D2BB1765544}">
      <dgm:prSet/>
      <dgm:spPr/>
      <dgm:t>
        <a:bodyPr/>
        <a:lstStyle/>
        <a:p>
          <a:endParaRPr lang="en-GB" sz="1100">
            <a:latin typeface="Times New Roman" panose="02020603050405020304" pitchFamily="18" charset="0"/>
            <a:cs typeface="Times New Roman" panose="02020603050405020304" pitchFamily="18" charset="0"/>
          </a:endParaRPr>
        </a:p>
      </dgm:t>
    </dgm:pt>
    <dgm:pt modelId="{3A0FD6BB-827C-C540-873C-CE0FB0C929B8}">
      <dgm:prSet phldrT="[Text]" custT="1"/>
      <dgm:spPr/>
      <dgm:t>
        <a:bodyPr/>
        <a:lstStyle/>
        <a:p>
          <a:r>
            <a:rPr lang="en-GB" sz="1100" dirty="0">
              <a:latin typeface="Times New Roman" panose="02020603050405020304" pitchFamily="18" charset="0"/>
              <a:cs typeface="Times New Roman" panose="02020603050405020304" pitchFamily="18" charset="0"/>
            </a:rPr>
            <a:t>8.4 Closeout project documentations and contracts</a:t>
          </a:r>
        </a:p>
      </dgm:t>
    </dgm:pt>
    <dgm:pt modelId="{9D71799C-9C13-9242-81BD-B9ED528FDFC7}" type="parTrans" cxnId="{E24227D9-BB88-164C-BA0F-146092845F1A}">
      <dgm:prSet/>
      <dgm:spPr/>
      <dgm:t>
        <a:bodyPr/>
        <a:lstStyle/>
        <a:p>
          <a:endParaRPr lang="en-GB" sz="1100">
            <a:latin typeface="Times New Roman" panose="02020603050405020304" pitchFamily="18" charset="0"/>
            <a:cs typeface="Times New Roman" panose="02020603050405020304" pitchFamily="18" charset="0"/>
          </a:endParaRPr>
        </a:p>
      </dgm:t>
    </dgm:pt>
    <dgm:pt modelId="{986BD9C7-4E0B-7A42-A362-8A9FA5054AAD}" type="sibTrans" cxnId="{E24227D9-BB88-164C-BA0F-146092845F1A}">
      <dgm:prSet/>
      <dgm:spPr/>
      <dgm:t>
        <a:bodyPr/>
        <a:lstStyle/>
        <a:p>
          <a:endParaRPr lang="en-GB" sz="1100">
            <a:latin typeface="Times New Roman" panose="02020603050405020304" pitchFamily="18" charset="0"/>
            <a:cs typeface="Times New Roman" panose="02020603050405020304" pitchFamily="18" charset="0"/>
          </a:endParaRPr>
        </a:p>
      </dgm:t>
    </dgm:pt>
    <dgm:pt modelId="{D30DCEDA-5CC5-FF40-82BD-E09620B12D34}" type="pres">
      <dgm:prSet presAssocID="{55728841-0418-D74A-B33E-8A69D24B3A8C}" presName="hierChild1" presStyleCnt="0">
        <dgm:presLayoutVars>
          <dgm:orgChart val="1"/>
          <dgm:chPref val="1"/>
          <dgm:dir/>
          <dgm:animOne val="branch"/>
          <dgm:animLvl val="lvl"/>
          <dgm:resizeHandles/>
        </dgm:presLayoutVars>
      </dgm:prSet>
      <dgm:spPr/>
    </dgm:pt>
    <dgm:pt modelId="{62C952E9-6DDD-4546-BC43-8D02D1493AE1}" type="pres">
      <dgm:prSet presAssocID="{D886691A-420A-8848-9DCE-CFB9D4716957}" presName="hierRoot1" presStyleCnt="0">
        <dgm:presLayoutVars>
          <dgm:hierBranch val="init"/>
        </dgm:presLayoutVars>
      </dgm:prSet>
      <dgm:spPr/>
    </dgm:pt>
    <dgm:pt modelId="{969072A7-A600-DA41-87B8-732BF7F307E0}" type="pres">
      <dgm:prSet presAssocID="{D886691A-420A-8848-9DCE-CFB9D4716957}" presName="rootComposite1" presStyleCnt="0"/>
      <dgm:spPr/>
    </dgm:pt>
    <dgm:pt modelId="{9449C75A-2C44-E148-8FCE-DBD7BE180B15}" type="pres">
      <dgm:prSet presAssocID="{D886691A-420A-8848-9DCE-CFB9D4716957}" presName="rootText1" presStyleLbl="node0" presStyleIdx="0" presStyleCnt="1">
        <dgm:presLayoutVars>
          <dgm:chPref val="3"/>
        </dgm:presLayoutVars>
      </dgm:prSet>
      <dgm:spPr/>
    </dgm:pt>
    <dgm:pt modelId="{8B24C2BE-C38C-6842-BCB7-7415FCF9B630}" type="pres">
      <dgm:prSet presAssocID="{D886691A-420A-8848-9DCE-CFB9D4716957}" presName="rootConnector1" presStyleLbl="node1" presStyleIdx="0" presStyleCnt="0"/>
      <dgm:spPr/>
    </dgm:pt>
    <dgm:pt modelId="{F72B84FA-1C31-A24D-B3F0-DD51F13FC695}" type="pres">
      <dgm:prSet presAssocID="{D886691A-420A-8848-9DCE-CFB9D4716957}" presName="hierChild2" presStyleCnt="0"/>
      <dgm:spPr/>
    </dgm:pt>
    <dgm:pt modelId="{75C960C2-7012-AD40-B914-417E049561E9}" type="pres">
      <dgm:prSet presAssocID="{844C4D3F-4741-D64D-B184-F33CBF85BFBF}" presName="Name37" presStyleLbl="parChTrans1D2" presStyleIdx="0" presStyleCnt="8"/>
      <dgm:spPr/>
    </dgm:pt>
    <dgm:pt modelId="{566036B9-7DD4-0640-AB4C-59522FB401B1}" type="pres">
      <dgm:prSet presAssocID="{72AAF667-015E-C146-B3C2-06AF175875A2}" presName="hierRoot2" presStyleCnt="0">
        <dgm:presLayoutVars>
          <dgm:hierBranch val="init"/>
        </dgm:presLayoutVars>
      </dgm:prSet>
      <dgm:spPr/>
    </dgm:pt>
    <dgm:pt modelId="{A4055750-B627-494C-9D90-83B67CEC4979}" type="pres">
      <dgm:prSet presAssocID="{72AAF667-015E-C146-B3C2-06AF175875A2}" presName="rootComposite" presStyleCnt="0"/>
      <dgm:spPr/>
    </dgm:pt>
    <dgm:pt modelId="{D0C519F4-C26E-DB45-B8E4-46B26EED02F6}" type="pres">
      <dgm:prSet presAssocID="{72AAF667-015E-C146-B3C2-06AF175875A2}" presName="rootText" presStyleLbl="node2" presStyleIdx="0" presStyleCnt="8">
        <dgm:presLayoutVars>
          <dgm:chPref val="3"/>
        </dgm:presLayoutVars>
      </dgm:prSet>
      <dgm:spPr/>
    </dgm:pt>
    <dgm:pt modelId="{8210A807-5747-2442-850A-66C6F55F5795}" type="pres">
      <dgm:prSet presAssocID="{72AAF667-015E-C146-B3C2-06AF175875A2}" presName="rootConnector" presStyleLbl="node2" presStyleIdx="0" presStyleCnt="8"/>
      <dgm:spPr/>
    </dgm:pt>
    <dgm:pt modelId="{E6AD4B83-1849-E249-9978-63B3A4C0E204}" type="pres">
      <dgm:prSet presAssocID="{72AAF667-015E-C146-B3C2-06AF175875A2}" presName="hierChild4" presStyleCnt="0"/>
      <dgm:spPr/>
    </dgm:pt>
    <dgm:pt modelId="{4304A7BF-61CA-444B-903C-E8C427D0748E}" type="pres">
      <dgm:prSet presAssocID="{48A275C4-FF49-F842-B02D-D0C0056E4BD4}" presName="Name37" presStyleLbl="parChTrans1D3" presStyleIdx="0" presStyleCnt="30"/>
      <dgm:spPr/>
    </dgm:pt>
    <dgm:pt modelId="{CA945A6B-CCC7-8D46-8335-288C90196CF6}" type="pres">
      <dgm:prSet presAssocID="{4FDFE8F7-2B60-7B4F-8ADC-66B5D67BCBAE}" presName="hierRoot2" presStyleCnt="0">
        <dgm:presLayoutVars>
          <dgm:hierBranch val="init"/>
        </dgm:presLayoutVars>
      </dgm:prSet>
      <dgm:spPr/>
    </dgm:pt>
    <dgm:pt modelId="{07DDEB50-8AB1-3C46-9EA3-C754D30FAD4B}" type="pres">
      <dgm:prSet presAssocID="{4FDFE8F7-2B60-7B4F-8ADC-66B5D67BCBAE}" presName="rootComposite" presStyleCnt="0"/>
      <dgm:spPr/>
    </dgm:pt>
    <dgm:pt modelId="{6D4BACF2-7062-9341-9E22-20527A6CD570}" type="pres">
      <dgm:prSet presAssocID="{4FDFE8F7-2B60-7B4F-8ADC-66B5D67BCBAE}" presName="rootText" presStyleLbl="node3" presStyleIdx="0" presStyleCnt="30">
        <dgm:presLayoutVars>
          <dgm:chPref val="3"/>
        </dgm:presLayoutVars>
      </dgm:prSet>
      <dgm:spPr/>
    </dgm:pt>
    <dgm:pt modelId="{E85064D1-FA44-A842-B857-1F9FB59CA0B5}" type="pres">
      <dgm:prSet presAssocID="{4FDFE8F7-2B60-7B4F-8ADC-66B5D67BCBAE}" presName="rootConnector" presStyleLbl="node3" presStyleIdx="0" presStyleCnt="30"/>
      <dgm:spPr/>
    </dgm:pt>
    <dgm:pt modelId="{B68DFF44-B0BD-0543-9D60-1C81AF41C167}" type="pres">
      <dgm:prSet presAssocID="{4FDFE8F7-2B60-7B4F-8ADC-66B5D67BCBAE}" presName="hierChild4" presStyleCnt="0"/>
      <dgm:spPr/>
    </dgm:pt>
    <dgm:pt modelId="{87AE2368-F2F4-EA48-8AE3-7B071E667962}" type="pres">
      <dgm:prSet presAssocID="{4FDFE8F7-2B60-7B4F-8ADC-66B5D67BCBAE}" presName="hierChild5" presStyleCnt="0"/>
      <dgm:spPr/>
    </dgm:pt>
    <dgm:pt modelId="{6D21CA57-AD09-8646-A712-5A2ED0E02097}" type="pres">
      <dgm:prSet presAssocID="{9910A539-6479-1B4E-A456-2B7B58E89AAF}" presName="Name37" presStyleLbl="parChTrans1D3" presStyleIdx="1" presStyleCnt="30"/>
      <dgm:spPr/>
    </dgm:pt>
    <dgm:pt modelId="{2057D65B-AB45-AC4C-96DF-98FB422DF693}" type="pres">
      <dgm:prSet presAssocID="{CBBB8BF4-9CFE-FA4B-9DDC-0AA08B1D7357}" presName="hierRoot2" presStyleCnt="0">
        <dgm:presLayoutVars>
          <dgm:hierBranch val="init"/>
        </dgm:presLayoutVars>
      </dgm:prSet>
      <dgm:spPr/>
    </dgm:pt>
    <dgm:pt modelId="{A7AA3397-5A0A-1C4C-9195-67F69921702C}" type="pres">
      <dgm:prSet presAssocID="{CBBB8BF4-9CFE-FA4B-9DDC-0AA08B1D7357}" presName="rootComposite" presStyleCnt="0"/>
      <dgm:spPr/>
    </dgm:pt>
    <dgm:pt modelId="{C80559EF-17AD-F243-B4FC-169A976E15BD}" type="pres">
      <dgm:prSet presAssocID="{CBBB8BF4-9CFE-FA4B-9DDC-0AA08B1D7357}" presName="rootText" presStyleLbl="node3" presStyleIdx="1" presStyleCnt="30">
        <dgm:presLayoutVars>
          <dgm:chPref val="3"/>
        </dgm:presLayoutVars>
      </dgm:prSet>
      <dgm:spPr/>
    </dgm:pt>
    <dgm:pt modelId="{D4EF098F-8985-A342-A0D6-BC443CBB8814}" type="pres">
      <dgm:prSet presAssocID="{CBBB8BF4-9CFE-FA4B-9DDC-0AA08B1D7357}" presName="rootConnector" presStyleLbl="node3" presStyleIdx="1" presStyleCnt="30"/>
      <dgm:spPr/>
    </dgm:pt>
    <dgm:pt modelId="{EF3504AC-8309-3C44-8E7D-4F542597D447}" type="pres">
      <dgm:prSet presAssocID="{CBBB8BF4-9CFE-FA4B-9DDC-0AA08B1D7357}" presName="hierChild4" presStyleCnt="0"/>
      <dgm:spPr/>
    </dgm:pt>
    <dgm:pt modelId="{26364BC4-EC83-D94C-BFAA-F00066D3F5E0}" type="pres">
      <dgm:prSet presAssocID="{CBBB8BF4-9CFE-FA4B-9DDC-0AA08B1D7357}" presName="hierChild5" presStyleCnt="0"/>
      <dgm:spPr/>
    </dgm:pt>
    <dgm:pt modelId="{D9C133B7-A519-BA4E-BFAE-895CBF0D193C}" type="pres">
      <dgm:prSet presAssocID="{63521BE4-0BBA-994B-AD16-029311E8AD3A}" presName="Name37" presStyleLbl="parChTrans1D3" presStyleIdx="2" presStyleCnt="30"/>
      <dgm:spPr/>
    </dgm:pt>
    <dgm:pt modelId="{BBFD4ADD-ED53-794B-95A0-468249CEF56A}" type="pres">
      <dgm:prSet presAssocID="{F3FCFB73-3575-6B41-808F-62B35BF7DE31}" presName="hierRoot2" presStyleCnt="0">
        <dgm:presLayoutVars>
          <dgm:hierBranch val="init"/>
        </dgm:presLayoutVars>
      </dgm:prSet>
      <dgm:spPr/>
    </dgm:pt>
    <dgm:pt modelId="{F644CA87-6367-634F-878B-EF9A46AAC979}" type="pres">
      <dgm:prSet presAssocID="{F3FCFB73-3575-6B41-808F-62B35BF7DE31}" presName="rootComposite" presStyleCnt="0"/>
      <dgm:spPr/>
    </dgm:pt>
    <dgm:pt modelId="{037DFA24-D7C7-F649-A563-6EA42D4A9068}" type="pres">
      <dgm:prSet presAssocID="{F3FCFB73-3575-6B41-808F-62B35BF7DE31}" presName="rootText" presStyleLbl="node3" presStyleIdx="2" presStyleCnt="30">
        <dgm:presLayoutVars>
          <dgm:chPref val="3"/>
        </dgm:presLayoutVars>
      </dgm:prSet>
      <dgm:spPr/>
    </dgm:pt>
    <dgm:pt modelId="{AD3566F3-D464-CC48-8C03-4CCC5FE256F1}" type="pres">
      <dgm:prSet presAssocID="{F3FCFB73-3575-6B41-808F-62B35BF7DE31}" presName="rootConnector" presStyleLbl="node3" presStyleIdx="2" presStyleCnt="30"/>
      <dgm:spPr/>
    </dgm:pt>
    <dgm:pt modelId="{66D4FD54-CB63-C044-9512-A4EE79DDD6BE}" type="pres">
      <dgm:prSet presAssocID="{F3FCFB73-3575-6B41-808F-62B35BF7DE31}" presName="hierChild4" presStyleCnt="0"/>
      <dgm:spPr/>
    </dgm:pt>
    <dgm:pt modelId="{30FAF677-AAA2-4346-8805-3BDF7D68C52D}" type="pres">
      <dgm:prSet presAssocID="{F3FCFB73-3575-6B41-808F-62B35BF7DE31}" presName="hierChild5" presStyleCnt="0"/>
      <dgm:spPr/>
    </dgm:pt>
    <dgm:pt modelId="{3A098FB4-0D43-3643-A072-0BA2D530130C}" type="pres">
      <dgm:prSet presAssocID="{04EC1E04-A2B8-F04A-BAF6-97859A34E20B}" presName="Name37" presStyleLbl="parChTrans1D3" presStyleIdx="3" presStyleCnt="30"/>
      <dgm:spPr/>
    </dgm:pt>
    <dgm:pt modelId="{8BB00C76-7A78-1E4B-B2F5-7DA4F11D9E5C}" type="pres">
      <dgm:prSet presAssocID="{3286DC92-D35C-D040-BECD-A4289A201164}" presName="hierRoot2" presStyleCnt="0">
        <dgm:presLayoutVars>
          <dgm:hierBranch val="init"/>
        </dgm:presLayoutVars>
      </dgm:prSet>
      <dgm:spPr/>
    </dgm:pt>
    <dgm:pt modelId="{198C7EA9-1361-9549-A861-C25208292B21}" type="pres">
      <dgm:prSet presAssocID="{3286DC92-D35C-D040-BECD-A4289A201164}" presName="rootComposite" presStyleCnt="0"/>
      <dgm:spPr/>
    </dgm:pt>
    <dgm:pt modelId="{113CE102-B513-4A41-B97E-1ED9E2C002AF}" type="pres">
      <dgm:prSet presAssocID="{3286DC92-D35C-D040-BECD-A4289A201164}" presName="rootText" presStyleLbl="node3" presStyleIdx="3" presStyleCnt="30">
        <dgm:presLayoutVars>
          <dgm:chPref val="3"/>
        </dgm:presLayoutVars>
      </dgm:prSet>
      <dgm:spPr/>
    </dgm:pt>
    <dgm:pt modelId="{9E542C45-1F5C-FB46-9915-1ADFEACF7CF6}" type="pres">
      <dgm:prSet presAssocID="{3286DC92-D35C-D040-BECD-A4289A201164}" presName="rootConnector" presStyleLbl="node3" presStyleIdx="3" presStyleCnt="30"/>
      <dgm:spPr/>
    </dgm:pt>
    <dgm:pt modelId="{DB5E5C81-F6F5-CF43-AE4D-5C09D5D7C2FF}" type="pres">
      <dgm:prSet presAssocID="{3286DC92-D35C-D040-BECD-A4289A201164}" presName="hierChild4" presStyleCnt="0"/>
      <dgm:spPr/>
    </dgm:pt>
    <dgm:pt modelId="{44E9419B-05AA-3E40-8D46-F771315FB592}" type="pres">
      <dgm:prSet presAssocID="{3286DC92-D35C-D040-BECD-A4289A201164}" presName="hierChild5" presStyleCnt="0"/>
      <dgm:spPr/>
    </dgm:pt>
    <dgm:pt modelId="{06B11ADE-0D02-1445-B684-DC118C114D70}" type="pres">
      <dgm:prSet presAssocID="{D3623BB4-77A7-C34E-AD48-DC8A6FFEF61C}" presName="Name37" presStyleLbl="parChTrans1D3" presStyleIdx="4" presStyleCnt="30"/>
      <dgm:spPr/>
    </dgm:pt>
    <dgm:pt modelId="{C4B0240C-16BF-614C-8DA9-AC4F787A55AD}" type="pres">
      <dgm:prSet presAssocID="{B49FFDF1-2F54-1647-84D8-E0885D58A6C4}" presName="hierRoot2" presStyleCnt="0">
        <dgm:presLayoutVars>
          <dgm:hierBranch val="init"/>
        </dgm:presLayoutVars>
      </dgm:prSet>
      <dgm:spPr/>
    </dgm:pt>
    <dgm:pt modelId="{B3B66D9D-C32A-E04F-B666-8CA3079A0654}" type="pres">
      <dgm:prSet presAssocID="{B49FFDF1-2F54-1647-84D8-E0885D58A6C4}" presName="rootComposite" presStyleCnt="0"/>
      <dgm:spPr/>
    </dgm:pt>
    <dgm:pt modelId="{9890F38D-65BF-CE44-8364-BE57A9F317A1}" type="pres">
      <dgm:prSet presAssocID="{B49FFDF1-2F54-1647-84D8-E0885D58A6C4}" presName="rootText" presStyleLbl="node3" presStyleIdx="4" presStyleCnt="30">
        <dgm:presLayoutVars>
          <dgm:chPref val="3"/>
        </dgm:presLayoutVars>
      </dgm:prSet>
      <dgm:spPr/>
    </dgm:pt>
    <dgm:pt modelId="{B0DF827C-F090-7C49-9016-F0DC149BC62D}" type="pres">
      <dgm:prSet presAssocID="{B49FFDF1-2F54-1647-84D8-E0885D58A6C4}" presName="rootConnector" presStyleLbl="node3" presStyleIdx="4" presStyleCnt="30"/>
      <dgm:spPr/>
    </dgm:pt>
    <dgm:pt modelId="{231F4DD4-A21E-B54E-8FE8-C2BF58095C52}" type="pres">
      <dgm:prSet presAssocID="{B49FFDF1-2F54-1647-84D8-E0885D58A6C4}" presName="hierChild4" presStyleCnt="0"/>
      <dgm:spPr/>
    </dgm:pt>
    <dgm:pt modelId="{6215C93F-EA99-3841-91E4-98A057271887}" type="pres">
      <dgm:prSet presAssocID="{B49FFDF1-2F54-1647-84D8-E0885D58A6C4}" presName="hierChild5" presStyleCnt="0"/>
      <dgm:spPr/>
    </dgm:pt>
    <dgm:pt modelId="{556381E8-D227-024D-8814-D491C4340A72}" type="pres">
      <dgm:prSet presAssocID="{72AAF667-015E-C146-B3C2-06AF175875A2}" presName="hierChild5" presStyleCnt="0"/>
      <dgm:spPr/>
    </dgm:pt>
    <dgm:pt modelId="{C3C60662-4AFB-DB44-9F05-4867BDAC1558}" type="pres">
      <dgm:prSet presAssocID="{1323268E-B354-4B42-80D1-9C5993DF165F}" presName="Name37" presStyleLbl="parChTrans1D2" presStyleIdx="1" presStyleCnt="8"/>
      <dgm:spPr/>
    </dgm:pt>
    <dgm:pt modelId="{7835BFA5-8D9A-7C4E-BAE3-C34FBE1DE70D}" type="pres">
      <dgm:prSet presAssocID="{BC68A411-FE4B-6140-8C9B-20EF437D705F}" presName="hierRoot2" presStyleCnt="0">
        <dgm:presLayoutVars>
          <dgm:hierBranch val="init"/>
        </dgm:presLayoutVars>
      </dgm:prSet>
      <dgm:spPr/>
    </dgm:pt>
    <dgm:pt modelId="{858DE984-CE50-6C45-80A1-935960B2D0B8}" type="pres">
      <dgm:prSet presAssocID="{BC68A411-FE4B-6140-8C9B-20EF437D705F}" presName="rootComposite" presStyleCnt="0"/>
      <dgm:spPr/>
    </dgm:pt>
    <dgm:pt modelId="{F1088C04-8229-DC44-9D3B-F4CD439BBA84}" type="pres">
      <dgm:prSet presAssocID="{BC68A411-FE4B-6140-8C9B-20EF437D705F}" presName="rootText" presStyleLbl="node2" presStyleIdx="1" presStyleCnt="8">
        <dgm:presLayoutVars>
          <dgm:chPref val="3"/>
        </dgm:presLayoutVars>
      </dgm:prSet>
      <dgm:spPr/>
    </dgm:pt>
    <dgm:pt modelId="{9DA57A95-2F30-694D-8938-C2B3610728D6}" type="pres">
      <dgm:prSet presAssocID="{BC68A411-FE4B-6140-8C9B-20EF437D705F}" presName="rootConnector" presStyleLbl="node2" presStyleIdx="1" presStyleCnt="8"/>
      <dgm:spPr/>
    </dgm:pt>
    <dgm:pt modelId="{6578BC2D-701E-964A-818E-F16CDA246460}" type="pres">
      <dgm:prSet presAssocID="{BC68A411-FE4B-6140-8C9B-20EF437D705F}" presName="hierChild4" presStyleCnt="0"/>
      <dgm:spPr/>
    </dgm:pt>
    <dgm:pt modelId="{DFF05F6D-F169-D948-ADB6-7D120B5EDC24}" type="pres">
      <dgm:prSet presAssocID="{C852C8B0-CCB0-1440-8B8B-0BD7B89D098F}" presName="Name37" presStyleLbl="parChTrans1D3" presStyleIdx="5" presStyleCnt="30"/>
      <dgm:spPr/>
    </dgm:pt>
    <dgm:pt modelId="{25607FCE-7022-0D4A-AC37-9CF4DB636533}" type="pres">
      <dgm:prSet presAssocID="{D49C3A17-12B4-9D44-B030-A02B4E9C924A}" presName="hierRoot2" presStyleCnt="0">
        <dgm:presLayoutVars>
          <dgm:hierBranch val="init"/>
        </dgm:presLayoutVars>
      </dgm:prSet>
      <dgm:spPr/>
    </dgm:pt>
    <dgm:pt modelId="{EED5D3F3-5B18-0940-B375-89E32AF6407F}" type="pres">
      <dgm:prSet presAssocID="{D49C3A17-12B4-9D44-B030-A02B4E9C924A}" presName="rootComposite" presStyleCnt="0"/>
      <dgm:spPr/>
    </dgm:pt>
    <dgm:pt modelId="{3B31E4E7-9ACE-F844-B160-D404FF0CD8AE}" type="pres">
      <dgm:prSet presAssocID="{D49C3A17-12B4-9D44-B030-A02B4E9C924A}" presName="rootText" presStyleLbl="node3" presStyleIdx="5" presStyleCnt="30">
        <dgm:presLayoutVars>
          <dgm:chPref val="3"/>
        </dgm:presLayoutVars>
      </dgm:prSet>
      <dgm:spPr/>
    </dgm:pt>
    <dgm:pt modelId="{CED4EB36-5230-7A47-A24D-4032CCF012F0}" type="pres">
      <dgm:prSet presAssocID="{D49C3A17-12B4-9D44-B030-A02B4E9C924A}" presName="rootConnector" presStyleLbl="node3" presStyleIdx="5" presStyleCnt="30"/>
      <dgm:spPr/>
    </dgm:pt>
    <dgm:pt modelId="{40C75AA1-FA1F-1144-BCD3-5C9D0FB9CBFE}" type="pres">
      <dgm:prSet presAssocID="{D49C3A17-12B4-9D44-B030-A02B4E9C924A}" presName="hierChild4" presStyleCnt="0"/>
      <dgm:spPr/>
    </dgm:pt>
    <dgm:pt modelId="{3841AAE7-328C-2540-A801-A2220BA58CC2}" type="pres">
      <dgm:prSet presAssocID="{D49C3A17-12B4-9D44-B030-A02B4E9C924A}" presName="hierChild5" presStyleCnt="0"/>
      <dgm:spPr/>
    </dgm:pt>
    <dgm:pt modelId="{BB7DEA4B-3115-E542-8DAD-CBBF3CF82922}" type="pres">
      <dgm:prSet presAssocID="{00A70E57-6939-614C-8C6D-05CC2CAE7515}" presName="Name37" presStyleLbl="parChTrans1D3" presStyleIdx="6" presStyleCnt="30"/>
      <dgm:spPr/>
    </dgm:pt>
    <dgm:pt modelId="{C6D1287C-424A-C441-887C-E21B2E7DC54E}" type="pres">
      <dgm:prSet presAssocID="{02796816-BA8C-1647-B006-6799C3B19C99}" presName="hierRoot2" presStyleCnt="0">
        <dgm:presLayoutVars>
          <dgm:hierBranch val="init"/>
        </dgm:presLayoutVars>
      </dgm:prSet>
      <dgm:spPr/>
    </dgm:pt>
    <dgm:pt modelId="{4BA3AB60-D9E5-D741-ADFE-E6177642AAFF}" type="pres">
      <dgm:prSet presAssocID="{02796816-BA8C-1647-B006-6799C3B19C99}" presName="rootComposite" presStyleCnt="0"/>
      <dgm:spPr/>
    </dgm:pt>
    <dgm:pt modelId="{97B4AC0E-F2DA-B548-80B1-CE9B671D21BB}" type="pres">
      <dgm:prSet presAssocID="{02796816-BA8C-1647-B006-6799C3B19C99}" presName="rootText" presStyleLbl="node3" presStyleIdx="6" presStyleCnt="30">
        <dgm:presLayoutVars>
          <dgm:chPref val="3"/>
        </dgm:presLayoutVars>
      </dgm:prSet>
      <dgm:spPr/>
    </dgm:pt>
    <dgm:pt modelId="{F680B30B-1DB7-D94C-B981-9E62CAA3EFB5}" type="pres">
      <dgm:prSet presAssocID="{02796816-BA8C-1647-B006-6799C3B19C99}" presName="rootConnector" presStyleLbl="node3" presStyleIdx="6" presStyleCnt="30"/>
      <dgm:spPr/>
    </dgm:pt>
    <dgm:pt modelId="{7964DED7-D06C-B64A-8EDF-E71156E83C10}" type="pres">
      <dgm:prSet presAssocID="{02796816-BA8C-1647-B006-6799C3B19C99}" presName="hierChild4" presStyleCnt="0"/>
      <dgm:spPr/>
    </dgm:pt>
    <dgm:pt modelId="{433E63F9-1C0E-F94F-BAED-7CCA45517E01}" type="pres">
      <dgm:prSet presAssocID="{02796816-BA8C-1647-B006-6799C3B19C99}" presName="hierChild5" presStyleCnt="0"/>
      <dgm:spPr/>
    </dgm:pt>
    <dgm:pt modelId="{1D23BD69-670E-C446-B8CE-587A9DF6D327}" type="pres">
      <dgm:prSet presAssocID="{80123500-52B0-6B4B-B742-272659D61A6C}" presName="Name37" presStyleLbl="parChTrans1D3" presStyleIdx="7" presStyleCnt="30"/>
      <dgm:spPr/>
    </dgm:pt>
    <dgm:pt modelId="{55B65ACE-6AC6-6741-94BB-757CBE38615C}" type="pres">
      <dgm:prSet presAssocID="{43829F8C-3B36-C64E-8702-694D322149A4}" presName="hierRoot2" presStyleCnt="0">
        <dgm:presLayoutVars>
          <dgm:hierBranch val="init"/>
        </dgm:presLayoutVars>
      </dgm:prSet>
      <dgm:spPr/>
    </dgm:pt>
    <dgm:pt modelId="{4F982429-E69E-9746-A526-EBC14D60F083}" type="pres">
      <dgm:prSet presAssocID="{43829F8C-3B36-C64E-8702-694D322149A4}" presName="rootComposite" presStyleCnt="0"/>
      <dgm:spPr/>
    </dgm:pt>
    <dgm:pt modelId="{C9C4AB6A-174F-9549-BD30-D8FC65507794}" type="pres">
      <dgm:prSet presAssocID="{43829F8C-3B36-C64E-8702-694D322149A4}" presName="rootText" presStyleLbl="node3" presStyleIdx="7" presStyleCnt="30">
        <dgm:presLayoutVars>
          <dgm:chPref val="3"/>
        </dgm:presLayoutVars>
      </dgm:prSet>
      <dgm:spPr/>
    </dgm:pt>
    <dgm:pt modelId="{4F7841C8-1CAD-D846-A5C8-CAEC73EB0D3F}" type="pres">
      <dgm:prSet presAssocID="{43829F8C-3B36-C64E-8702-694D322149A4}" presName="rootConnector" presStyleLbl="node3" presStyleIdx="7" presStyleCnt="30"/>
      <dgm:spPr/>
    </dgm:pt>
    <dgm:pt modelId="{879CD0F8-BE41-6447-AAE5-49410EA77A11}" type="pres">
      <dgm:prSet presAssocID="{43829F8C-3B36-C64E-8702-694D322149A4}" presName="hierChild4" presStyleCnt="0"/>
      <dgm:spPr/>
    </dgm:pt>
    <dgm:pt modelId="{451AECF1-9D94-9644-91AF-8C454EE8F637}" type="pres">
      <dgm:prSet presAssocID="{43829F8C-3B36-C64E-8702-694D322149A4}" presName="hierChild5" presStyleCnt="0"/>
      <dgm:spPr/>
    </dgm:pt>
    <dgm:pt modelId="{1FBECD4B-90EA-B44E-9F4D-BE7E3DF7EA15}" type="pres">
      <dgm:prSet presAssocID="{BC68A411-FE4B-6140-8C9B-20EF437D705F}" presName="hierChild5" presStyleCnt="0"/>
      <dgm:spPr/>
    </dgm:pt>
    <dgm:pt modelId="{4F7B3CB4-1BC0-544D-9485-D8EA8DD7393F}" type="pres">
      <dgm:prSet presAssocID="{C43A6CB9-F174-C946-B5D0-54E3094407F1}" presName="Name37" presStyleLbl="parChTrans1D2" presStyleIdx="2" presStyleCnt="8"/>
      <dgm:spPr/>
    </dgm:pt>
    <dgm:pt modelId="{7ABDC8B4-035B-F645-ADB6-B18C8BE9A3E4}" type="pres">
      <dgm:prSet presAssocID="{B36BA9B5-BF1A-5847-B976-FFF4AA7A665D}" presName="hierRoot2" presStyleCnt="0">
        <dgm:presLayoutVars>
          <dgm:hierBranch val="init"/>
        </dgm:presLayoutVars>
      </dgm:prSet>
      <dgm:spPr/>
    </dgm:pt>
    <dgm:pt modelId="{EC7BDB6B-493B-5C47-BA99-070FC898FB58}" type="pres">
      <dgm:prSet presAssocID="{B36BA9B5-BF1A-5847-B976-FFF4AA7A665D}" presName="rootComposite" presStyleCnt="0"/>
      <dgm:spPr/>
    </dgm:pt>
    <dgm:pt modelId="{66DA7DA6-0AF7-6A45-A7F2-B71D0CD4B938}" type="pres">
      <dgm:prSet presAssocID="{B36BA9B5-BF1A-5847-B976-FFF4AA7A665D}" presName="rootText" presStyleLbl="node2" presStyleIdx="2" presStyleCnt="8">
        <dgm:presLayoutVars>
          <dgm:chPref val="3"/>
        </dgm:presLayoutVars>
      </dgm:prSet>
      <dgm:spPr/>
    </dgm:pt>
    <dgm:pt modelId="{06576B46-112A-6143-A905-65C85271F402}" type="pres">
      <dgm:prSet presAssocID="{B36BA9B5-BF1A-5847-B976-FFF4AA7A665D}" presName="rootConnector" presStyleLbl="node2" presStyleIdx="2" presStyleCnt="8"/>
      <dgm:spPr/>
    </dgm:pt>
    <dgm:pt modelId="{15A9D146-BE68-EE4C-9DD4-3BA6813E1220}" type="pres">
      <dgm:prSet presAssocID="{B36BA9B5-BF1A-5847-B976-FFF4AA7A665D}" presName="hierChild4" presStyleCnt="0"/>
      <dgm:spPr/>
    </dgm:pt>
    <dgm:pt modelId="{0C281F87-09F4-A645-90EF-874ADCAE89F7}" type="pres">
      <dgm:prSet presAssocID="{7DFE9825-F117-7044-8A2D-77F60EF07470}" presName="Name37" presStyleLbl="parChTrans1D3" presStyleIdx="8" presStyleCnt="30"/>
      <dgm:spPr/>
    </dgm:pt>
    <dgm:pt modelId="{D79ED63D-66BD-4E49-B0F8-09059F0260AF}" type="pres">
      <dgm:prSet presAssocID="{CA3ECCC9-E3BD-4146-ACCB-45D19E5F0E06}" presName="hierRoot2" presStyleCnt="0">
        <dgm:presLayoutVars>
          <dgm:hierBranch val="init"/>
        </dgm:presLayoutVars>
      </dgm:prSet>
      <dgm:spPr/>
    </dgm:pt>
    <dgm:pt modelId="{5138767C-7F6D-0E47-8B27-1B3FE71A46C0}" type="pres">
      <dgm:prSet presAssocID="{CA3ECCC9-E3BD-4146-ACCB-45D19E5F0E06}" presName="rootComposite" presStyleCnt="0"/>
      <dgm:spPr/>
    </dgm:pt>
    <dgm:pt modelId="{EF0F9B96-27C9-634D-B36B-888270328EBA}" type="pres">
      <dgm:prSet presAssocID="{CA3ECCC9-E3BD-4146-ACCB-45D19E5F0E06}" presName="rootText" presStyleLbl="node3" presStyleIdx="8" presStyleCnt="30">
        <dgm:presLayoutVars>
          <dgm:chPref val="3"/>
        </dgm:presLayoutVars>
      </dgm:prSet>
      <dgm:spPr/>
    </dgm:pt>
    <dgm:pt modelId="{AB1EEF6B-6AA4-6C45-AB1F-5258D60B4D35}" type="pres">
      <dgm:prSet presAssocID="{CA3ECCC9-E3BD-4146-ACCB-45D19E5F0E06}" presName="rootConnector" presStyleLbl="node3" presStyleIdx="8" presStyleCnt="30"/>
      <dgm:spPr/>
    </dgm:pt>
    <dgm:pt modelId="{1F8F105F-9C53-174E-B02A-7822F14E4F2F}" type="pres">
      <dgm:prSet presAssocID="{CA3ECCC9-E3BD-4146-ACCB-45D19E5F0E06}" presName="hierChild4" presStyleCnt="0"/>
      <dgm:spPr/>
    </dgm:pt>
    <dgm:pt modelId="{FC774074-0143-614E-A108-2485411DFE3D}" type="pres">
      <dgm:prSet presAssocID="{CA3ECCC9-E3BD-4146-ACCB-45D19E5F0E06}" presName="hierChild5" presStyleCnt="0"/>
      <dgm:spPr/>
    </dgm:pt>
    <dgm:pt modelId="{7C49FCBA-9914-EE41-9084-60ACED44DA64}" type="pres">
      <dgm:prSet presAssocID="{107F232B-E79C-F842-9BEF-0AD467D74B25}" presName="Name37" presStyleLbl="parChTrans1D3" presStyleIdx="9" presStyleCnt="30"/>
      <dgm:spPr/>
    </dgm:pt>
    <dgm:pt modelId="{4DF73CAD-FA7E-7441-9A4C-52EBCDAAF00A}" type="pres">
      <dgm:prSet presAssocID="{4E2E45F2-BCFA-5348-802B-59301AB7C51F}" presName="hierRoot2" presStyleCnt="0">
        <dgm:presLayoutVars>
          <dgm:hierBranch val="init"/>
        </dgm:presLayoutVars>
      </dgm:prSet>
      <dgm:spPr/>
    </dgm:pt>
    <dgm:pt modelId="{6DEF1E01-B1EA-C044-8E9F-5772C3897E46}" type="pres">
      <dgm:prSet presAssocID="{4E2E45F2-BCFA-5348-802B-59301AB7C51F}" presName="rootComposite" presStyleCnt="0"/>
      <dgm:spPr/>
    </dgm:pt>
    <dgm:pt modelId="{59AE1D02-FA36-DC46-B672-4761E6A5AF54}" type="pres">
      <dgm:prSet presAssocID="{4E2E45F2-BCFA-5348-802B-59301AB7C51F}" presName="rootText" presStyleLbl="node3" presStyleIdx="9" presStyleCnt="30">
        <dgm:presLayoutVars>
          <dgm:chPref val="3"/>
        </dgm:presLayoutVars>
      </dgm:prSet>
      <dgm:spPr/>
    </dgm:pt>
    <dgm:pt modelId="{BC8E6D2E-D4C8-2349-AC7D-FAF1CD91558A}" type="pres">
      <dgm:prSet presAssocID="{4E2E45F2-BCFA-5348-802B-59301AB7C51F}" presName="rootConnector" presStyleLbl="node3" presStyleIdx="9" presStyleCnt="30"/>
      <dgm:spPr/>
    </dgm:pt>
    <dgm:pt modelId="{FABC7397-19BF-CD4E-9574-BF593A7C9CD7}" type="pres">
      <dgm:prSet presAssocID="{4E2E45F2-BCFA-5348-802B-59301AB7C51F}" presName="hierChild4" presStyleCnt="0"/>
      <dgm:spPr/>
    </dgm:pt>
    <dgm:pt modelId="{A1458970-F517-C14A-AC52-F14BAE7AA3A7}" type="pres">
      <dgm:prSet presAssocID="{4E2E45F2-BCFA-5348-802B-59301AB7C51F}" presName="hierChild5" presStyleCnt="0"/>
      <dgm:spPr/>
    </dgm:pt>
    <dgm:pt modelId="{2B3EC051-6A5D-7745-B89E-B5FA41B62DDF}" type="pres">
      <dgm:prSet presAssocID="{4F91B5CB-F35A-9E40-A1E2-327FB0FEE4A8}" presName="Name37" presStyleLbl="parChTrans1D3" presStyleIdx="10" presStyleCnt="30"/>
      <dgm:spPr/>
    </dgm:pt>
    <dgm:pt modelId="{F7179EEE-CCE7-B044-9A74-97BA22AC8485}" type="pres">
      <dgm:prSet presAssocID="{E00EF317-4B60-4343-925A-42E578986C25}" presName="hierRoot2" presStyleCnt="0">
        <dgm:presLayoutVars>
          <dgm:hierBranch val="init"/>
        </dgm:presLayoutVars>
      </dgm:prSet>
      <dgm:spPr/>
    </dgm:pt>
    <dgm:pt modelId="{E7544762-D154-C24D-932F-1A546DA387EC}" type="pres">
      <dgm:prSet presAssocID="{E00EF317-4B60-4343-925A-42E578986C25}" presName="rootComposite" presStyleCnt="0"/>
      <dgm:spPr/>
    </dgm:pt>
    <dgm:pt modelId="{6560C2DB-577E-4641-833A-F77903CBD077}" type="pres">
      <dgm:prSet presAssocID="{E00EF317-4B60-4343-925A-42E578986C25}" presName="rootText" presStyleLbl="node3" presStyleIdx="10" presStyleCnt="30">
        <dgm:presLayoutVars>
          <dgm:chPref val="3"/>
        </dgm:presLayoutVars>
      </dgm:prSet>
      <dgm:spPr/>
    </dgm:pt>
    <dgm:pt modelId="{58AAB5F1-B574-3641-A6E5-38747D49D272}" type="pres">
      <dgm:prSet presAssocID="{E00EF317-4B60-4343-925A-42E578986C25}" presName="rootConnector" presStyleLbl="node3" presStyleIdx="10" presStyleCnt="30"/>
      <dgm:spPr/>
    </dgm:pt>
    <dgm:pt modelId="{01029167-68A1-574E-92A2-F88CB02DCEEC}" type="pres">
      <dgm:prSet presAssocID="{E00EF317-4B60-4343-925A-42E578986C25}" presName="hierChild4" presStyleCnt="0"/>
      <dgm:spPr/>
    </dgm:pt>
    <dgm:pt modelId="{FE9079E0-1A75-444A-B5A6-09929E2A6B29}" type="pres">
      <dgm:prSet presAssocID="{E00EF317-4B60-4343-925A-42E578986C25}" presName="hierChild5" presStyleCnt="0"/>
      <dgm:spPr/>
    </dgm:pt>
    <dgm:pt modelId="{620F5BA3-9266-A948-AD58-8B41880E882B}" type="pres">
      <dgm:prSet presAssocID="{B36BA9B5-BF1A-5847-B976-FFF4AA7A665D}" presName="hierChild5" presStyleCnt="0"/>
      <dgm:spPr/>
    </dgm:pt>
    <dgm:pt modelId="{CCD2B150-BFF5-424D-A9B3-935E21B58C16}" type="pres">
      <dgm:prSet presAssocID="{6E4B5D8F-21BB-D64E-8F0C-0964C3EE31DE}" presName="Name37" presStyleLbl="parChTrans1D2" presStyleIdx="3" presStyleCnt="8"/>
      <dgm:spPr/>
    </dgm:pt>
    <dgm:pt modelId="{299BDA34-1CBF-0549-84B4-3A8D9818789F}" type="pres">
      <dgm:prSet presAssocID="{8EDB3097-69AA-B248-865E-0D4B0C6E167E}" presName="hierRoot2" presStyleCnt="0">
        <dgm:presLayoutVars>
          <dgm:hierBranch val="init"/>
        </dgm:presLayoutVars>
      </dgm:prSet>
      <dgm:spPr/>
    </dgm:pt>
    <dgm:pt modelId="{B1241D03-797E-2442-B187-EA33222A13F3}" type="pres">
      <dgm:prSet presAssocID="{8EDB3097-69AA-B248-865E-0D4B0C6E167E}" presName="rootComposite" presStyleCnt="0"/>
      <dgm:spPr/>
    </dgm:pt>
    <dgm:pt modelId="{B133D651-BD75-0549-81FE-2874816A40CE}" type="pres">
      <dgm:prSet presAssocID="{8EDB3097-69AA-B248-865E-0D4B0C6E167E}" presName="rootText" presStyleLbl="node2" presStyleIdx="3" presStyleCnt="8">
        <dgm:presLayoutVars>
          <dgm:chPref val="3"/>
        </dgm:presLayoutVars>
      </dgm:prSet>
      <dgm:spPr/>
    </dgm:pt>
    <dgm:pt modelId="{5BE8C81F-7433-7E4C-96CD-18FA741D42F3}" type="pres">
      <dgm:prSet presAssocID="{8EDB3097-69AA-B248-865E-0D4B0C6E167E}" presName="rootConnector" presStyleLbl="node2" presStyleIdx="3" presStyleCnt="8"/>
      <dgm:spPr/>
    </dgm:pt>
    <dgm:pt modelId="{2CA501C4-335E-7D43-9824-FA36B2B623BA}" type="pres">
      <dgm:prSet presAssocID="{8EDB3097-69AA-B248-865E-0D4B0C6E167E}" presName="hierChild4" presStyleCnt="0"/>
      <dgm:spPr/>
    </dgm:pt>
    <dgm:pt modelId="{C67CFDEB-C643-BE48-97AB-FDA4C7141BC3}" type="pres">
      <dgm:prSet presAssocID="{37D55027-A105-1744-ACB0-B0C689C16924}" presName="Name37" presStyleLbl="parChTrans1D3" presStyleIdx="11" presStyleCnt="30"/>
      <dgm:spPr/>
    </dgm:pt>
    <dgm:pt modelId="{C9142E36-E168-C544-89E2-1125E7B1B982}" type="pres">
      <dgm:prSet presAssocID="{57B39C14-1B18-5C48-913B-F3899D7D03A5}" presName="hierRoot2" presStyleCnt="0">
        <dgm:presLayoutVars>
          <dgm:hierBranch val="init"/>
        </dgm:presLayoutVars>
      </dgm:prSet>
      <dgm:spPr/>
    </dgm:pt>
    <dgm:pt modelId="{256D8912-FED7-3E4B-8F27-4D1524DEFC54}" type="pres">
      <dgm:prSet presAssocID="{57B39C14-1B18-5C48-913B-F3899D7D03A5}" presName="rootComposite" presStyleCnt="0"/>
      <dgm:spPr/>
    </dgm:pt>
    <dgm:pt modelId="{5634E845-6E56-BE4D-B830-3C20B682D50E}" type="pres">
      <dgm:prSet presAssocID="{57B39C14-1B18-5C48-913B-F3899D7D03A5}" presName="rootText" presStyleLbl="node3" presStyleIdx="11" presStyleCnt="30">
        <dgm:presLayoutVars>
          <dgm:chPref val="3"/>
        </dgm:presLayoutVars>
      </dgm:prSet>
      <dgm:spPr/>
    </dgm:pt>
    <dgm:pt modelId="{5F17815B-8FC6-234E-B5DA-B760EBB2D380}" type="pres">
      <dgm:prSet presAssocID="{57B39C14-1B18-5C48-913B-F3899D7D03A5}" presName="rootConnector" presStyleLbl="node3" presStyleIdx="11" presStyleCnt="30"/>
      <dgm:spPr/>
    </dgm:pt>
    <dgm:pt modelId="{574D4692-363C-FF4C-BA5D-F0FEDDFE00A2}" type="pres">
      <dgm:prSet presAssocID="{57B39C14-1B18-5C48-913B-F3899D7D03A5}" presName="hierChild4" presStyleCnt="0"/>
      <dgm:spPr/>
    </dgm:pt>
    <dgm:pt modelId="{FFFBA1B6-67FC-0D45-A1EE-44D015E49294}" type="pres">
      <dgm:prSet presAssocID="{57B39C14-1B18-5C48-913B-F3899D7D03A5}" presName="hierChild5" presStyleCnt="0"/>
      <dgm:spPr/>
    </dgm:pt>
    <dgm:pt modelId="{4A74539D-C761-5848-BE6B-D465479715A4}" type="pres">
      <dgm:prSet presAssocID="{5173261F-C0A9-9844-944A-06A3762A7D13}" presName="Name37" presStyleLbl="parChTrans1D3" presStyleIdx="12" presStyleCnt="30"/>
      <dgm:spPr/>
    </dgm:pt>
    <dgm:pt modelId="{46EDE7D3-ABF9-174B-8D30-50CD9172247A}" type="pres">
      <dgm:prSet presAssocID="{126DC212-731F-3444-AFD7-CFB5914E80AB}" presName="hierRoot2" presStyleCnt="0">
        <dgm:presLayoutVars>
          <dgm:hierBranch val="init"/>
        </dgm:presLayoutVars>
      </dgm:prSet>
      <dgm:spPr/>
    </dgm:pt>
    <dgm:pt modelId="{2A0A32E9-71BD-A044-B012-F5375CFECB63}" type="pres">
      <dgm:prSet presAssocID="{126DC212-731F-3444-AFD7-CFB5914E80AB}" presName="rootComposite" presStyleCnt="0"/>
      <dgm:spPr/>
    </dgm:pt>
    <dgm:pt modelId="{898A42AE-F102-9A42-8CC2-9A77D3B337C3}" type="pres">
      <dgm:prSet presAssocID="{126DC212-731F-3444-AFD7-CFB5914E80AB}" presName="rootText" presStyleLbl="node3" presStyleIdx="12" presStyleCnt="30">
        <dgm:presLayoutVars>
          <dgm:chPref val="3"/>
        </dgm:presLayoutVars>
      </dgm:prSet>
      <dgm:spPr/>
    </dgm:pt>
    <dgm:pt modelId="{0E3FDCFA-6D4E-8A4D-8203-9225950E5EBB}" type="pres">
      <dgm:prSet presAssocID="{126DC212-731F-3444-AFD7-CFB5914E80AB}" presName="rootConnector" presStyleLbl="node3" presStyleIdx="12" presStyleCnt="30"/>
      <dgm:spPr/>
    </dgm:pt>
    <dgm:pt modelId="{842F61B4-15EB-1545-8D7A-BC1E7000CC02}" type="pres">
      <dgm:prSet presAssocID="{126DC212-731F-3444-AFD7-CFB5914E80AB}" presName="hierChild4" presStyleCnt="0"/>
      <dgm:spPr/>
    </dgm:pt>
    <dgm:pt modelId="{1B45FDAC-94F3-BF45-87C9-03C40625AFCD}" type="pres">
      <dgm:prSet presAssocID="{126DC212-731F-3444-AFD7-CFB5914E80AB}" presName="hierChild5" presStyleCnt="0"/>
      <dgm:spPr/>
    </dgm:pt>
    <dgm:pt modelId="{23AA04A2-393B-7246-ACA6-586BF2C2C4D3}" type="pres">
      <dgm:prSet presAssocID="{87C993A1-C9B9-C940-B691-CBF065E8ECB1}" presName="Name37" presStyleLbl="parChTrans1D3" presStyleIdx="13" presStyleCnt="30"/>
      <dgm:spPr/>
    </dgm:pt>
    <dgm:pt modelId="{FFF3D6F0-04F3-0C46-A355-DF7E4968F624}" type="pres">
      <dgm:prSet presAssocID="{FA33FEAB-C61E-E74E-ACC5-CDE3A93FAF1E}" presName="hierRoot2" presStyleCnt="0">
        <dgm:presLayoutVars>
          <dgm:hierBranch val="init"/>
        </dgm:presLayoutVars>
      </dgm:prSet>
      <dgm:spPr/>
    </dgm:pt>
    <dgm:pt modelId="{0A261A25-64D5-F948-B12A-D48D3C2EAEA8}" type="pres">
      <dgm:prSet presAssocID="{FA33FEAB-C61E-E74E-ACC5-CDE3A93FAF1E}" presName="rootComposite" presStyleCnt="0"/>
      <dgm:spPr/>
    </dgm:pt>
    <dgm:pt modelId="{4ECECA6D-6D63-9D4A-9126-A2AE82E8F1C0}" type="pres">
      <dgm:prSet presAssocID="{FA33FEAB-C61E-E74E-ACC5-CDE3A93FAF1E}" presName="rootText" presStyleLbl="node3" presStyleIdx="13" presStyleCnt="30">
        <dgm:presLayoutVars>
          <dgm:chPref val="3"/>
        </dgm:presLayoutVars>
      </dgm:prSet>
      <dgm:spPr/>
    </dgm:pt>
    <dgm:pt modelId="{F0E6BE92-3B76-0340-9C87-D6F27FE55E2C}" type="pres">
      <dgm:prSet presAssocID="{FA33FEAB-C61E-E74E-ACC5-CDE3A93FAF1E}" presName="rootConnector" presStyleLbl="node3" presStyleIdx="13" presStyleCnt="30"/>
      <dgm:spPr/>
    </dgm:pt>
    <dgm:pt modelId="{AFE64A84-EE5D-5446-B4CE-7D26853030DA}" type="pres">
      <dgm:prSet presAssocID="{FA33FEAB-C61E-E74E-ACC5-CDE3A93FAF1E}" presName="hierChild4" presStyleCnt="0"/>
      <dgm:spPr/>
    </dgm:pt>
    <dgm:pt modelId="{5C7A5642-881B-3A46-99FD-B3363CC5E35F}" type="pres">
      <dgm:prSet presAssocID="{FA33FEAB-C61E-E74E-ACC5-CDE3A93FAF1E}" presName="hierChild5" presStyleCnt="0"/>
      <dgm:spPr/>
    </dgm:pt>
    <dgm:pt modelId="{B2F3464B-7AB5-4244-9EEA-9A3E1FDC3BE6}" type="pres">
      <dgm:prSet presAssocID="{F708EC1A-54B8-A446-A917-A94D2EBB4AA5}" presName="Name37" presStyleLbl="parChTrans1D3" presStyleIdx="14" presStyleCnt="30"/>
      <dgm:spPr/>
    </dgm:pt>
    <dgm:pt modelId="{F7459AE7-7104-8A46-B179-D8373E5BB005}" type="pres">
      <dgm:prSet presAssocID="{6D2F96E4-3B86-314B-A8D9-6F8B066E09CB}" presName="hierRoot2" presStyleCnt="0">
        <dgm:presLayoutVars>
          <dgm:hierBranch val="init"/>
        </dgm:presLayoutVars>
      </dgm:prSet>
      <dgm:spPr/>
    </dgm:pt>
    <dgm:pt modelId="{E9081DE0-257C-E240-BFB2-E74D3D116A78}" type="pres">
      <dgm:prSet presAssocID="{6D2F96E4-3B86-314B-A8D9-6F8B066E09CB}" presName="rootComposite" presStyleCnt="0"/>
      <dgm:spPr/>
    </dgm:pt>
    <dgm:pt modelId="{56F07445-055F-0344-958C-E328F2559879}" type="pres">
      <dgm:prSet presAssocID="{6D2F96E4-3B86-314B-A8D9-6F8B066E09CB}" presName="rootText" presStyleLbl="node3" presStyleIdx="14" presStyleCnt="30">
        <dgm:presLayoutVars>
          <dgm:chPref val="3"/>
        </dgm:presLayoutVars>
      </dgm:prSet>
      <dgm:spPr/>
    </dgm:pt>
    <dgm:pt modelId="{11AF0650-2DF0-7E43-B5FF-577E264B2CBF}" type="pres">
      <dgm:prSet presAssocID="{6D2F96E4-3B86-314B-A8D9-6F8B066E09CB}" presName="rootConnector" presStyleLbl="node3" presStyleIdx="14" presStyleCnt="30"/>
      <dgm:spPr/>
    </dgm:pt>
    <dgm:pt modelId="{898A08FB-01F4-AF43-AEDC-0503C7116145}" type="pres">
      <dgm:prSet presAssocID="{6D2F96E4-3B86-314B-A8D9-6F8B066E09CB}" presName="hierChild4" presStyleCnt="0"/>
      <dgm:spPr/>
    </dgm:pt>
    <dgm:pt modelId="{C8565686-B165-AB48-84B9-98932A6FA600}" type="pres">
      <dgm:prSet presAssocID="{6D2F96E4-3B86-314B-A8D9-6F8B066E09CB}" presName="hierChild5" presStyleCnt="0"/>
      <dgm:spPr/>
    </dgm:pt>
    <dgm:pt modelId="{25E3C9BA-EA47-6448-886D-D451ECC0E4EA}" type="pres">
      <dgm:prSet presAssocID="{8EDB3097-69AA-B248-865E-0D4B0C6E167E}" presName="hierChild5" presStyleCnt="0"/>
      <dgm:spPr/>
    </dgm:pt>
    <dgm:pt modelId="{649AC6B1-3FCC-5E49-8869-935B435E852D}" type="pres">
      <dgm:prSet presAssocID="{00D09092-2940-544C-A7FE-06B1CDED857D}" presName="Name37" presStyleLbl="parChTrans1D2" presStyleIdx="4" presStyleCnt="8"/>
      <dgm:spPr/>
    </dgm:pt>
    <dgm:pt modelId="{3EC56015-8BEB-8643-89D6-22C411D3528C}" type="pres">
      <dgm:prSet presAssocID="{F39195D6-F796-B444-854F-D475F211E7DA}" presName="hierRoot2" presStyleCnt="0">
        <dgm:presLayoutVars>
          <dgm:hierBranch val="init"/>
        </dgm:presLayoutVars>
      </dgm:prSet>
      <dgm:spPr/>
    </dgm:pt>
    <dgm:pt modelId="{29AD0307-0F72-924F-B9C4-C0B11488E41C}" type="pres">
      <dgm:prSet presAssocID="{F39195D6-F796-B444-854F-D475F211E7DA}" presName="rootComposite" presStyleCnt="0"/>
      <dgm:spPr/>
    </dgm:pt>
    <dgm:pt modelId="{A29BDC3B-1A04-8348-83FD-BF0B42CE2F77}" type="pres">
      <dgm:prSet presAssocID="{F39195D6-F796-B444-854F-D475F211E7DA}" presName="rootText" presStyleLbl="node2" presStyleIdx="4" presStyleCnt="8">
        <dgm:presLayoutVars>
          <dgm:chPref val="3"/>
        </dgm:presLayoutVars>
      </dgm:prSet>
      <dgm:spPr/>
    </dgm:pt>
    <dgm:pt modelId="{7546A22C-D1CA-C947-8028-733BC61C16BF}" type="pres">
      <dgm:prSet presAssocID="{F39195D6-F796-B444-854F-D475F211E7DA}" presName="rootConnector" presStyleLbl="node2" presStyleIdx="4" presStyleCnt="8"/>
      <dgm:spPr/>
    </dgm:pt>
    <dgm:pt modelId="{E4BD9C87-2611-7548-A7D3-7B4EB2FBD0B0}" type="pres">
      <dgm:prSet presAssocID="{F39195D6-F796-B444-854F-D475F211E7DA}" presName="hierChild4" presStyleCnt="0"/>
      <dgm:spPr/>
    </dgm:pt>
    <dgm:pt modelId="{241E18A0-8F9A-2748-B5B1-1899C0A20E94}" type="pres">
      <dgm:prSet presAssocID="{C29CFD04-6330-9047-99D6-654157CD9D23}" presName="Name37" presStyleLbl="parChTrans1D3" presStyleIdx="15" presStyleCnt="30"/>
      <dgm:spPr/>
    </dgm:pt>
    <dgm:pt modelId="{A6294117-808F-9742-8516-F049C716D3B5}" type="pres">
      <dgm:prSet presAssocID="{3158E3D6-E962-5E42-98B6-84B4BE7B9C2D}" presName="hierRoot2" presStyleCnt="0">
        <dgm:presLayoutVars>
          <dgm:hierBranch val="init"/>
        </dgm:presLayoutVars>
      </dgm:prSet>
      <dgm:spPr/>
    </dgm:pt>
    <dgm:pt modelId="{312D0A4F-E6C4-F04E-B690-FD4561CCFF16}" type="pres">
      <dgm:prSet presAssocID="{3158E3D6-E962-5E42-98B6-84B4BE7B9C2D}" presName="rootComposite" presStyleCnt="0"/>
      <dgm:spPr/>
    </dgm:pt>
    <dgm:pt modelId="{9CB47D0E-2341-5E40-8AE0-F3CBBD6ABD4F}" type="pres">
      <dgm:prSet presAssocID="{3158E3D6-E962-5E42-98B6-84B4BE7B9C2D}" presName="rootText" presStyleLbl="node3" presStyleIdx="15" presStyleCnt="30">
        <dgm:presLayoutVars>
          <dgm:chPref val="3"/>
        </dgm:presLayoutVars>
      </dgm:prSet>
      <dgm:spPr/>
    </dgm:pt>
    <dgm:pt modelId="{9B15C730-6A40-0842-99B8-B647F4BC2767}" type="pres">
      <dgm:prSet presAssocID="{3158E3D6-E962-5E42-98B6-84B4BE7B9C2D}" presName="rootConnector" presStyleLbl="node3" presStyleIdx="15" presStyleCnt="30"/>
      <dgm:spPr/>
    </dgm:pt>
    <dgm:pt modelId="{AE8989D9-05D4-DE4C-90EB-5F56DF4CD87F}" type="pres">
      <dgm:prSet presAssocID="{3158E3D6-E962-5E42-98B6-84B4BE7B9C2D}" presName="hierChild4" presStyleCnt="0"/>
      <dgm:spPr/>
    </dgm:pt>
    <dgm:pt modelId="{8F606183-FFC1-B340-AC07-17B79498E89D}" type="pres">
      <dgm:prSet presAssocID="{3158E3D6-E962-5E42-98B6-84B4BE7B9C2D}" presName="hierChild5" presStyleCnt="0"/>
      <dgm:spPr/>
    </dgm:pt>
    <dgm:pt modelId="{8835EC6C-131C-7044-968B-6CF3945F97DE}" type="pres">
      <dgm:prSet presAssocID="{373F31C3-284A-7144-8151-F500499F9EB1}" presName="Name37" presStyleLbl="parChTrans1D3" presStyleIdx="16" presStyleCnt="30"/>
      <dgm:spPr/>
    </dgm:pt>
    <dgm:pt modelId="{613C8D63-4DAA-6D4C-87FC-BEFD5EB65F91}" type="pres">
      <dgm:prSet presAssocID="{3CE0E079-6B93-9A40-9311-B06C2951FE7F}" presName="hierRoot2" presStyleCnt="0">
        <dgm:presLayoutVars>
          <dgm:hierBranch val="init"/>
        </dgm:presLayoutVars>
      </dgm:prSet>
      <dgm:spPr/>
    </dgm:pt>
    <dgm:pt modelId="{7F802944-ACF1-094B-A599-2AB91FA01719}" type="pres">
      <dgm:prSet presAssocID="{3CE0E079-6B93-9A40-9311-B06C2951FE7F}" presName="rootComposite" presStyleCnt="0"/>
      <dgm:spPr/>
    </dgm:pt>
    <dgm:pt modelId="{DB85A8B3-44E4-0C4B-BDA8-CF34483772E2}" type="pres">
      <dgm:prSet presAssocID="{3CE0E079-6B93-9A40-9311-B06C2951FE7F}" presName="rootText" presStyleLbl="node3" presStyleIdx="16" presStyleCnt="30">
        <dgm:presLayoutVars>
          <dgm:chPref val="3"/>
        </dgm:presLayoutVars>
      </dgm:prSet>
      <dgm:spPr/>
    </dgm:pt>
    <dgm:pt modelId="{CC8B6CDD-7241-BC4F-8D92-86A44BF5CA68}" type="pres">
      <dgm:prSet presAssocID="{3CE0E079-6B93-9A40-9311-B06C2951FE7F}" presName="rootConnector" presStyleLbl="node3" presStyleIdx="16" presStyleCnt="30"/>
      <dgm:spPr/>
    </dgm:pt>
    <dgm:pt modelId="{802EEE79-A33E-3646-8875-8B0C7FBE4D85}" type="pres">
      <dgm:prSet presAssocID="{3CE0E079-6B93-9A40-9311-B06C2951FE7F}" presName="hierChild4" presStyleCnt="0"/>
      <dgm:spPr/>
    </dgm:pt>
    <dgm:pt modelId="{EC6F3E09-5AD6-5645-8F96-7809C43F7556}" type="pres">
      <dgm:prSet presAssocID="{3CE0E079-6B93-9A40-9311-B06C2951FE7F}" presName="hierChild5" presStyleCnt="0"/>
      <dgm:spPr/>
    </dgm:pt>
    <dgm:pt modelId="{BC9192C3-10D7-4244-B6B9-D7077385FCB4}" type="pres">
      <dgm:prSet presAssocID="{8048FF60-A976-E249-AA13-6738FA9C654B}" presName="Name37" presStyleLbl="parChTrans1D3" presStyleIdx="17" presStyleCnt="30"/>
      <dgm:spPr/>
    </dgm:pt>
    <dgm:pt modelId="{5473B459-907F-7240-87FF-B3924263D0CA}" type="pres">
      <dgm:prSet presAssocID="{B2CC6A0A-DB7E-A849-94EB-044A335B54A4}" presName="hierRoot2" presStyleCnt="0">
        <dgm:presLayoutVars>
          <dgm:hierBranch val="init"/>
        </dgm:presLayoutVars>
      </dgm:prSet>
      <dgm:spPr/>
    </dgm:pt>
    <dgm:pt modelId="{ECD8612F-F214-194D-83E5-5723639F1534}" type="pres">
      <dgm:prSet presAssocID="{B2CC6A0A-DB7E-A849-94EB-044A335B54A4}" presName="rootComposite" presStyleCnt="0"/>
      <dgm:spPr/>
    </dgm:pt>
    <dgm:pt modelId="{69D3E50F-C2C8-6941-AE4C-796ABC8580D5}" type="pres">
      <dgm:prSet presAssocID="{B2CC6A0A-DB7E-A849-94EB-044A335B54A4}" presName="rootText" presStyleLbl="node3" presStyleIdx="17" presStyleCnt="30">
        <dgm:presLayoutVars>
          <dgm:chPref val="3"/>
        </dgm:presLayoutVars>
      </dgm:prSet>
      <dgm:spPr/>
    </dgm:pt>
    <dgm:pt modelId="{A1A3647A-2DF0-3F43-BD94-F94A2AEDDC7A}" type="pres">
      <dgm:prSet presAssocID="{B2CC6A0A-DB7E-A849-94EB-044A335B54A4}" presName="rootConnector" presStyleLbl="node3" presStyleIdx="17" presStyleCnt="30"/>
      <dgm:spPr/>
    </dgm:pt>
    <dgm:pt modelId="{75C21E57-CD94-3248-8332-3D91B4188DBE}" type="pres">
      <dgm:prSet presAssocID="{B2CC6A0A-DB7E-A849-94EB-044A335B54A4}" presName="hierChild4" presStyleCnt="0"/>
      <dgm:spPr/>
    </dgm:pt>
    <dgm:pt modelId="{637F207F-806F-2A42-8F6D-0F4ACAF322F3}" type="pres">
      <dgm:prSet presAssocID="{B2CC6A0A-DB7E-A849-94EB-044A335B54A4}" presName="hierChild5" presStyleCnt="0"/>
      <dgm:spPr/>
    </dgm:pt>
    <dgm:pt modelId="{4124AF20-E2DF-F14B-B432-85938FCA37BD}" type="pres">
      <dgm:prSet presAssocID="{D68C0E57-F174-094C-AB94-4D12126D4EBD}" presName="Name37" presStyleLbl="parChTrans1D3" presStyleIdx="18" presStyleCnt="30"/>
      <dgm:spPr/>
    </dgm:pt>
    <dgm:pt modelId="{858E1450-B9B3-FA40-B360-D4835C5BC19F}" type="pres">
      <dgm:prSet presAssocID="{ED591560-1B58-7648-9405-C69C45DD22C8}" presName="hierRoot2" presStyleCnt="0">
        <dgm:presLayoutVars>
          <dgm:hierBranch val="init"/>
        </dgm:presLayoutVars>
      </dgm:prSet>
      <dgm:spPr/>
    </dgm:pt>
    <dgm:pt modelId="{D605D137-4D8F-C243-BE8C-EA5544AED93A}" type="pres">
      <dgm:prSet presAssocID="{ED591560-1B58-7648-9405-C69C45DD22C8}" presName="rootComposite" presStyleCnt="0"/>
      <dgm:spPr/>
    </dgm:pt>
    <dgm:pt modelId="{E2C44758-DA60-1241-BA26-4ACC2B8DA800}" type="pres">
      <dgm:prSet presAssocID="{ED591560-1B58-7648-9405-C69C45DD22C8}" presName="rootText" presStyleLbl="node3" presStyleIdx="18" presStyleCnt="30">
        <dgm:presLayoutVars>
          <dgm:chPref val="3"/>
        </dgm:presLayoutVars>
      </dgm:prSet>
      <dgm:spPr/>
    </dgm:pt>
    <dgm:pt modelId="{9B971124-DBAF-E841-9E05-74159C129129}" type="pres">
      <dgm:prSet presAssocID="{ED591560-1B58-7648-9405-C69C45DD22C8}" presName="rootConnector" presStyleLbl="node3" presStyleIdx="18" presStyleCnt="30"/>
      <dgm:spPr/>
    </dgm:pt>
    <dgm:pt modelId="{1D414102-5301-0F4C-B67E-814DA343BCF2}" type="pres">
      <dgm:prSet presAssocID="{ED591560-1B58-7648-9405-C69C45DD22C8}" presName="hierChild4" presStyleCnt="0"/>
      <dgm:spPr/>
    </dgm:pt>
    <dgm:pt modelId="{A8A0E7E4-7E71-204D-BD7B-1003EF05858C}" type="pres">
      <dgm:prSet presAssocID="{ED591560-1B58-7648-9405-C69C45DD22C8}" presName="hierChild5" presStyleCnt="0"/>
      <dgm:spPr/>
    </dgm:pt>
    <dgm:pt modelId="{5861B7B6-C50B-134E-B4FE-717FFA17267B}" type="pres">
      <dgm:prSet presAssocID="{F39195D6-F796-B444-854F-D475F211E7DA}" presName="hierChild5" presStyleCnt="0"/>
      <dgm:spPr/>
    </dgm:pt>
    <dgm:pt modelId="{B3F2877D-FC81-4740-A217-BBBBB4ED9322}" type="pres">
      <dgm:prSet presAssocID="{D6706576-62A5-DD42-B5C4-F0775EECB7FB}" presName="Name37" presStyleLbl="parChTrans1D2" presStyleIdx="5" presStyleCnt="8"/>
      <dgm:spPr/>
    </dgm:pt>
    <dgm:pt modelId="{E7688522-3F9C-4949-8D06-CD11E915D5F4}" type="pres">
      <dgm:prSet presAssocID="{26C9E185-62D7-E94A-A028-754A166EF047}" presName="hierRoot2" presStyleCnt="0">
        <dgm:presLayoutVars>
          <dgm:hierBranch val="init"/>
        </dgm:presLayoutVars>
      </dgm:prSet>
      <dgm:spPr/>
    </dgm:pt>
    <dgm:pt modelId="{C16B964A-5409-D340-87D0-C332FD40A293}" type="pres">
      <dgm:prSet presAssocID="{26C9E185-62D7-E94A-A028-754A166EF047}" presName="rootComposite" presStyleCnt="0"/>
      <dgm:spPr/>
    </dgm:pt>
    <dgm:pt modelId="{7AD073BC-CDA0-9046-8B04-818DB8E51068}" type="pres">
      <dgm:prSet presAssocID="{26C9E185-62D7-E94A-A028-754A166EF047}" presName="rootText" presStyleLbl="node2" presStyleIdx="5" presStyleCnt="8">
        <dgm:presLayoutVars>
          <dgm:chPref val="3"/>
        </dgm:presLayoutVars>
      </dgm:prSet>
      <dgm:spPr/>
    </dgm:pt>
    <dgm:pt modelId="{6CC8EFAB-79A9-684F-B0F2-76871D333B4D}" type="pres">
      <dgm:prSet presAssocID="{26C9E185-62D7-E94A-A028-754A166EF047}" presName="rootConnector" presStyleLbl="node2" presStyleIdx="5" presStyleCnt="8"/>
      <dgm:spPr/>
    </dgm:pt>
    <dgm:pt modelId="{CDC75438-1C72-EF4A-8C10-8F69335883EE}" type="pres">
      <dgm:prSet presAssocID="{26C9E185-62D7-E94A-A028-754A166EF047}" presName="hierChild4" presStyleCnt="0"/>
      <dgm:spPr/>
    </dgm:pt>
    <dgm:pt modelId="{1F5CBF29-C296-C94C-8709-8C35BF5A904D}" type="pres">
      <dgm:prSet presAssocID="{FFEDD34D-F8E5-224B-8AE1-71F88E3291F8}" presName="Name37" presStyleLbl="parChTrans1D3" presStyleIdx="19" presStyleCnt="30"/>
      <dgm:spPr/>
    </dgm:pt>
    <dgm:pt modelId="{78A91275-F278-584C-B37D-C7ADF9991666}" type="pres">
      <dgm:prSet presAssocID="{E29191F8-CA3B-6F4B-9BD9-823A9D1F5F03}" presName="hierRoot2" presStyleCnt="0">
        <dgm:presLayoutVars>
          <dgm:hierBranch val="init"/>
        </dgm:presLayoutVars>
      </dgm:prSet>
      <dgm:spPr/>
    </dgm:pt>
    <dgm:pt modelId="{BC39AD20-47CC-724E-9285-850FD46356F6}" type="pres">
      <dgm:prSet presAssocID="{E29191F8-CA3B-6F4B-9BD9-823A9D1F5F03}" presName="rootComposite" presStyleCnt="0"/>
      <dgm:spPr/>
    </dgm:pt>
    <dgm:pt modelId="{421D79F8-9F50-514A-B2F8-313F992ED106}" type="pres">
      <dgm:prSet presAssocID="{E29191F8-CA3B-6F4B-9BD9-823A9D1F5F03}" presName="rootText" presStyleLbl="node3" presStyleIdx="19" presStyleCnt="30">
        <dgm:presLayoutVars>
          <dgm:chPref val="3"/>
        </dgm:presLayoutVars>
      </dgm:prSet>
      <dgm:spPr/>
    </dgm:pt>
    <dgm:pt modelId="{FBC7017F-81E3-3341-8317-C49A3097B4FF}" type="pres">
      <dgm:prSet presAssocID="{E29191F8-CA3B-6F4B-9BD9-823A9D1F5F03}" presName="rootConnector" presStyleLbl="node3" presStyleIdx="19" presStyleCnt="30"/>
      <dgm:spPr/>
    </dgm:pt>
    <dgm:pt modelId="{77CFBF5B-F7F9-264C-98F1-00958EC87212}" type="pres">
      <dgm:prSet presAssocID="{E29191F8-CA3B-6F4B-9BD9-823A9D1F5F03}" presName="hierChild4" presStyleCnt="0"/>
      <dgm:spPr/>
    </dgm:pt>
    <dgm:pt modelId="{79C4C78C-A797-5E4D-9854-42FA269ADEF6}" type="pres">
      <dgm:prSet presAssocID="{E29191F8-CA3B-6F4B-9BD9-823A9D1F5F03}" presName="hierChild5" presStyleCnt="0"/>
      <dgm:spPr/>
    </dgm:pt>
    <dgm:pt modelId="{8DB64F59-4005-CF42-8400-52002375CA71}" type="pres">
      <dgm:prSet presAssocID="{40875A4B-EDFF-EF41-9897-8F1B00C9A7C4}" presName="Name37" presStyleLbl="parChTrans1D3" presStyleIdx="20" presStyleCnt="30"/>
      <dgm:spPr/>
    </dgm:pt>
    <dgm:pt modelId="{8964BA04-54B9-504F-A220-22A93E9F4593}" type="pres">
      <dgm:prSet presAssocID="{4BBAA158-5C21-054F-B2C6-93D9E4109AF9}" presName="hierRoot2" presStyleCnt="0">
        <dgm:presLayoutVars>
          <dgm:hierBranch val="init"/>
        </dgm:presLayoutVars>
      </dgm:prSet>
      <dgm:spPr/>
    </dgm:pt>
    <dgm:pt modelId="{97AE5026-58C9-164B-9937-A8BF6CBC02AE}" type="pres">
      <dgm:prSet presAssocID="{4BBAA158-5C21-054F-B2C6-93D9E4109AF9}" presName="rootComposite" presStyleCnt="0"/>
      <dgm:spPr/>
    </dgm:pt>
    <dgm:pt modelId="{0909B2D1-77DE-1C43-A21F-80C1F59835B9}" type="pres">
      <dgm:prSet presAssocID="{4BBAA158-5C21-054F-B2C6-93D9E4109AF9}" presName="rootText" presStyleLbl="node3" presStyleIdx="20" presStyleCnt="30">
        <dgm:presLayoutVars>
          <dgm:chPref val="3"/>
        </dgm:presLayoutVars>
      </dgm:prSet>
      <dgm:spPr/>
    </dgm:pt>
    <dgm:pt modelId="{FDE9F01C-1564-D941-94D9-ED138C53A692}" type="pres">
      <dgm:prSet presAssocID="{4BBAA158-5C21-054F-B2C6-93D9E4109AF9}" presName="rootConnector" presStyleLbl="node3" presStyleIdx="20" presStyleCnt="30"/>
      <dgm:spPr/>
    </dgm:pt>
    <dgm:pt modelId="{2CD61FFF-F51C-AD4A-BF21-575EA8A9F5BC}" type="pres">
      <dgm:prSet presAssocID="{4BBAA158-5C21-054F-B2C6-93D9E4109AF9}" presName="hierChild4" presStyleCnt="0"/>
      <dgm:spPr/>
    </dgm:pt>
    <dgm:pt modelId="{EC9E5FE8-B89E-E340-B330-99B64D8F9C62}" type="pres">
      <dgm:prSet presAssocID="{4BBAA158-5C21-054F-B2C6-93D9E4109AF9}" presName="hierChild5" presStyleCnt="0"/>
      <dgm:spPr/>
    </dgm:pt>
    <dgm:pt modelId="{72EE9BA7-32A6-AF4A-A2C6-DCFCA84D8940}" type="pres">
      <dgm:prSet presAssocID="{6C8980EB-983F-3B4B-A1F1-6B9CC073AF47}" presName="Name37" presStyleLbl="parChTrans1D3" presStyleIdx="21" presStyleCnt="30"/>
      <dgm:spPr/>
    </dgm:pt>
    <dgm:pt modelId="{38ED9629-E664-CE4F-A0E4-809E647DCA59}" type="pres">
      <dgm:prSet presAssocID="{7387012F-FE6F-8442-8BCD-A9D0952312E0}" presName="hierRoot2" presStyleCnt="0">
        <dgm:presLayoutVars>
          <dgm:hierBranch val="init"/>
        </dgm:presLayoutVars>
      </dgm:prSet>
      <dgm:spPr/>
    </dgm:pt>
    <dgm:pt modelId="{F4F0981C-A816-054A-BC5E-52BEDBF727DB}" type="pres">
      <dgm:prSet presAssocID="{7387012F-FE6F-8442-8BCD-A9D0952312E0}" presName="rootComposite" presStyleCnt="0"/>
      <dgm:spPr/>
    </dgm:pt>
    <dgm:pt modelId="{BA764168-E7ED-8A45-BC88-E1CC000597E2}" type="pres">
      <dgm:prSet presAssocID="{7387012F-FE6F-8442-8BCD-A9D0952312E0}" presName="rootText" presStyleLbl="node3" presStyleIdx="21" presStyleCnt="30" custLinFactNeighborY="11219">
        <dgm:presLayoutVars>
          <dgm:chPref val="3"/>
        </dgm:presLayoutVars>
      </dgm:prSet>
      <dgm:spPr/>
    </dgm:pt>
    <dgm:pt modelId="{6E00894E-CF1A-9342-AF2A-CAB045AA52A4}" type="pres">
      <dgm:prSet presAssocID="{7387012F-FE6F-8442-8BCD-A9D0952312E0}" presName="rootConnector" presStyleLbl="node3" presStyleIdx="21" presStyleCnt="30"/>
      <dgm:spPr/>
    </dgm:pt>
    <dgm:pt modelId="{05CAA98F-ED06-E14A-933C-8C127884F8AC}" type="pres">
      <dgm:prSet presAssocID="{7387012F-FE6F-8442-8BCD-A9D0952312E0}" presName="hierChild4" presStyleCnt="0"/>
      <dgm:spPr/>
    </dgm:pt>
    <dgm:pt modelId="{695394A4-E8E0-1A4F-A72F-101110B5BFFC}" type="pres">
      <dgm:prSet presAssocID="{7387012F-FE6F-8442-8BCD-A9D0952312E0}" presName="hierChild5" presStyleCnt="0"/>
      <dgm:spPr/>
    </dgm:pt>
    <dgm:pt modelId="{94C8EC8F-4B86-5042-B41E-1043C12636D1}" type="pres">
      <dgm:prSet presAssocID="{26C9E185-62D7-E94A-A028-754A166EF047}" presName="hierChild5" presStyleCnt="0"/>
      <dgm:spPr/>
    </dgm:pt>
    <dgm:pt modelId="{FC26686B-2025-224A-BE9D-C4D8AAA33BB8}" type="pres">
      <dgm:prSet presAssocID="{5BCDB92E-29BA-DC49-862C-66F9938827D2}" presName="Name37" presStyleLbl="parChTrans1D2" presStyleIdx="6" presStyleCnt="8"/>
      <dgm:spPr/>
    </dgm:pt>
    <dgm:pt modelId="{B46217DA-378E-A843-AC7A-AEC3E32DB31A}" type="pres">
      <dgm:prSet presAssocID="{431D65DF-D304-1443-9CAB-454685897DA5}" presName="hierRoot2" presStyleCnt="0">
        <dgm:presLayoutVars>
          <dgm:hierBranch val="init"/>
        </dgm:presLayoutVars>
      </dgm:prSet>
      <dgm:spPr/>
    </dgm:pt>
    <dgm:pt modelId="{12D58121-C0AB-8E45-9500-3609CF26850D}" type="pres">
      <dgm:prSet presAssocID="{431D65DF-D304-1443-9CAB-454685897DA5}" presName="rootComposite" presStyleCnt="0"/>
      <dgm:spPr/>
    </dgm:pt>
    <dgm:pt modelId="{11F7E533-20EC-1F48-A43D-4F0E7A67C918}" type="pres">
      <dgm:prSet presAssocID="{431D65DF-D304-1443-9CAB-454685897DA5}" presName="rootText" presStyleLbl="node2" presStyleIdx="6" presStyleCnt="8">
        <dgm:presLayoutVars>
          <dgm:chPref val="3"/>
        </dgm:presLayoutVars>
      </dgm:prSet>
      <dgm:spPr/>
    </dgm:pt>
    <dgm:pt modelId="{34721780-5774-6A45-809D-23E0B948C467}" type="pres">
      <dgm:prSet presAssocID="{431D65DF-D304-1443-9CAB-454685897DA5}" presName="rootConnector" presStyleLbl="node2" presStyleIdx="6" presStyleCnt="8"/>
      <dgm:spPr/>
    </dgm:pt>
    <dgm:pt modelId="{1BB64F62-BD3B-7649-A971-E59BF34C2342}" type="pres">
      <dgm:prSet presAssocID="{431D65DF-D304-1443-9CAB-454685897DA5}" presName="hierChild4" presStyleCnt="0"/>
      <dgm:spPr/>
    </dgm:pt>
    <dgm:pt modelId="{7628F12F-0273-E643-BEB0-D0002036EA97}" type="pres">
      <dgm:prSet presAssocID="{62432D6D-190E-754D-82F4-7D602BE3C4F5}" presName="Name37" presStyleLbl="parChTrans1D3" presStyleIdx="22" presStyleCnt="30"/>
      <dgm:spPr/>
    </dgm:pt>
    <dgm:pt modelId="{F7A3D736-163B-734A-9BF2-0CABAE959F77}" type="pres">
      <dgm:prSet presAssocID="{84456A6B-754A-8B4F-93F2-A894064C00A3}" presName="hierRoot2" presStyleCnt="0">
        <dgm:presLayoutVars>
          <dgm:hierBranch val="init"/>
        </dgm:presLayoutVars>
      </dgm:prSet>
      <dgm:spPr/>
    </dgm:pt>
    <dgm:pt modelId="{A2071FE4-15A7-F844-B9DB-71B0E6E591B1}" type="pres">
      <dgm:prSet presAssocID="{84456A6B-754A-8B4F-93F2-A894064C00A3}" presName="rootComposite" presStyleCnt="0"/>
      <dgm:spPr/>
    </dgm:pt>
    <dgm:pt modelId="{AFB6971C-BAE7-024A-85D2-5F2043C63E20}" type="pres">
      <dgm:prSet presAssocID="{84456A6B-754A-8B4F-93F2-A894064C00A3}" presName="rootText" presStyleLbl="node3" presStyleIdx="22" presStyleCnt="30">
        <dgm:presLayoutVars>
          <dgm:chPref val="3"/>
        </dgm:presLayoutVars>
      </dgm:prSet>
      <dgm:spPr/>
    </dgm:pt>
    <dgm:pt modelId="{E6F52752-DB08-2C43-9FE5-5E9C10084CB2}" type="pres">
      <dgm:prSet presAssocID="{84456A6B-754A-8B4F-93F2-A894064C00A3}" presName="rootConnector" presStyleLbl="node3" presStyleIdx="22" presStyleCnt="30"/>
      <dgm:spPr/>
    </dgm:pt>
    <dgm:pt modelId="{C1F3ED92-EE57-0840-A57E-C7B202CC70FB}" type="pres">
      <dgm:prSet presAssocID="{84456A6B-754A-8B4F-93F2-A894064C00A3}" presName="hierChild4" presStyleCnt="0"/>
      <dgm:spPr/>
    </dgm:pt>
    <dgm:pt modelId="{ACCC0D2D-71F8-994F-95B9-8C12DDBC773D}" type="pres">
      <dgm:prSet presAssocID="{84456A6B-754A-8B4F-93F2-A894064C00A3}" presName="hierChild5" presStyleCnt="0"/>
      <dgm:spPr/>
    </dgm:pt>
    <dgm:pt modelId="{86A51696-E930-DE48-A4AB-AE23CBE437E8}" type="pres">
      <dgm:prSet presAssocID="{52A61A3A-BA16-504F-9A22-9D99DABC3DFD}" presName="Name37" presStyleLbl="parChTrans1D3" presStyleIdx="23" presStyleCnt="30"/>
      <dgm:spPr/>
    </dgm:pt>
    <dgm:pt modelId="{D172A0D5-E6A9-674E-9925-69406A60CAFB}" type="pres">
      <dgm:prSet presAssocID="{88028B71-F890-C84E-AAA0-192CFEE0AA49}" presName="hierRoot2" presStyleCnt="0">
        <dgm:presLayoutVars>
          <dgm:hierBranch val="init"/>
        </dgm:presLayoutVars>
      </dgm:prSet>
      <dgm:spPr/>
    </dgm:pt>
    <dgm:pt modelId="{56015C93-0B68-D447-9819-1D0510EF8B1D}" type="pres">
      <dgm:prSet presAssocID="{88028B71-F890-C84E-AAA0-192CFEE0AA49}" presName="rootComposite" presStyleCnt="0"/>
      <dgm:spPr/>
    </dgm:pt>
    <dgm:pt modelId="{16A3A10C-BAC7-7740-AC65-27AC9B2B9E18}" type="pres">
      <dgm:prSet presAssocID="{88028B71-F890-C84E-AAA0-192CFEE0AA49}" presName="rootText" presStyleLbl="node3" presStyleIdx="23" presStyleCnt="30">
        <dgm:presLayoutVars>
          <dgm:chPref val="3"/>
        </dgm:presLayoutVars>
      </dgm:prSet>
      <dgm:spPr/>
    </dgm:pt>
    <dgm:pt modelId="{A2D2C405-4103-DD4E-96AC-6369FAAC1C44}" type="pres">
      <dgm:prSet presAssocID="{88028B71-F890-C84E-AAA0-192CFEE0AA49}" presName="rootConnector" presStyleLbl="node3" presStyleIdx="23" presStyleCnt="30"/>
      <dgm:spPr/>
    </dgm:pt>
    <dgm:pt modelId="{2EAC7E9F-A885-0D40-B1EA-F63AD25D9DA9}" type="pres">
      <dgm:prSet presAssocID="{88028B71-F890-C84E-AAA0-192CFEE0AA49}" presName="hierChild4" presStyleCnt="0"/>
      <dgm:spPr/>
    </dgm:pt>
    <dgm:pt modelId="{5D4141CC-F846-9C43-BB00-5AB94F6E6F06}" type="pres">
      <dgm:prSet presAssocID="{88028B71-F890-C84E-AAA0-192CFEE0AA49}" presName="hierChild5" presStyleCnt="0"/>
      <dgm:spPr/>
    </dgm:pt>
    <dgm:pt modelId="{8BEA1A45-7F15-D74A-8772-6919ABDB24BA}" type="pres">
      <dgm:prSet presAssocID="{CC58C000-03A8-EE4F-8F73-87F801EB3F1F}" presName="Name37" presStyleLbl="parChTrans1D3" presStyleIdx="24" presStyleCnt="30"/>
      <dgm:spPr/>
    </dgm:pt>
    <dgm:pt modelId="{5ECDB2C7-CC21-5045-8CBE-5E8DF242E38B}" type="pres">
      <dgm:prSet presAssocID="{DC575AD6-6656-5B40-9EB9-F165E0D1B4A0}" presName="hierRoot2" presStyleCnt="0">
        <dgm:presLayoutVars>
          <dgm:hierBranch val="init"/>
        </dgm:presLayoutVars>
      </dgm:prSet>
      <dgm:spPr/>
    </dgm:pt>
    <dgm:pt modelId="{24F18C39-4BBC-D34A-A622-D1D12807F1A2}" type="pres">
      <dgm:prSet presAssocID="{DC575AD6-6656-5B40-9EB9-F165E0D1B4A0}" presName="rootComposite" presStyleCnt="0"/>
      <dgm:spPr/>
    </dgm:pt>
    <dgm:pt modelId="{6205319C-0ACE-C04F-B053-C89D406DEDCC}" type="pres">
      <dgm:prSet presAssocID="{DC575AD6-6656-5B40-9EB9-F165E0D1B4A0}" presName="rootText" presStyleLbl="node3" presStyleIdx="24" presStyleCnt="30">
        <dgm:presLayoutVars>
          <dgm:chPref val="3"/>
        </dgm:presLayoutVars>
      </dgm:prSet>
      <dgm:spPr/>
    </dgm:pt>
    <dgm:pt modelId="{49C2CC3A-3F20-A14E-BCE0-7DED4C15F869}" type="pres">
      <dgm:prSet presAssocID="{DC575AD6-6656-5B40-9EB9-F165E0D1B4A0}" presName="rootConnector" presStyleLbl="node3" presStyleIdx="24" presStyleCnt="30"/>
      <dgm:spPr/>
    </dgm:pt>
    <dgm:pt modelId="{00C828FD-229A-5641-88CC-26E87D4266E5}" type="pres">
      <dgm:prSet presAssocID="{DC575AD6-6656-5B40-9EB9-F165E0D1B4A0}" presName="hierChild4" presStyleCnt="0"/>
      <dgm:spPr/>
    </dgm:pt>
    <dgm:pt modelId="{3AD532B2-D7B1-8F4C-ABF9-B1754D8035A0}" type="pres">
      <dgm:prSet presAssocID="{DC575AD6-6656-5B40-9EB9-F165E0D1B4A0}" presName="hierChild5" presStyleCnt="0"/>
      <dgm:spPr/>
    </dgm:pt>
    <dgm:pt modelId="{D0716B55-4FF2-C14E-96E9-8E5A4985D81F}" type="pres">
      <dgm:prSet presAssocID="{3A4602F4-1058-AC4F-9E05-2E2559B871C9}" presName="Name37" presStyleLbl="parChTrans1D3" presStyleIdx="25" presStyleCnt="30"/>
      <dgm:spPr/>
    </dgm:pt>
    <dgm:pt modelId="{67191822-F010-5942-9F45-84A73B90987C}" type="pres">
      <dgm:prSet presAssocID="{F728BECD-0D24-DD44-8CE3-52FEF0C7BF04}" presName="hierRoot2" presStyleCnt="0">
        <dgm:presLayoutVars>
          <dgm:hierBranch val="init"/>
        </dgm:presLayoutVars>
      </dgm:prSet>
      <dgm:spPr/>
    </dgm:pt>
    <dgm:pt modelId="{1B3CEC8A-135A-CB41-82C5-FB6CAAD2AD58}" type="pres">
      <dgm:prSet presAssocID="{F728BECD-0D24-DD44-8CE3-52FEF0C7BF04}" presName="rootComposite" presStyleCnt="0"/>
      <dgm:spPr/>
    </dgm:pt>
    <dgm:pt modelId="{076A76AA-DC37-F545-9E6E-F17D1967DB50}" type="pres">
      <dgm:prSet presAssocID="{F728BECD-0D24-DD44-8CE3-52FEF0C7BF04}" presName="rootText" presStyleLbl="node3" presStyleIdx="25" presStyleCnt="30">
        <dgm:presLayoutVars>
          <dgm:chPref val="3"/>
        </dgm:presLayoutVars>
      </dgm:prSet>
      <dgm:spPr/>
    </dgm:pt>
    <dgm:pt modelId="{46B5C038-F1BE-254F-BC98-E3315851FD65}" type="pres">
      <dgm:prSet presAssocID="{F728BECD-0D24-DD44-8CE3-52FEF0C7BF04}" presName="rootConnector" presStyleLbl="node3" presStyleIdx="25" presStyleCnt="30"/>
      <dgm:spPr/>
    </dgm:pt>
    <dgm:pt modelId="{CEF70AC6-DC29-6D4A-A6CC-94EACBC237E1}" type="pres">
      <dgm:prSet presAssocID="{F728BECD-0D24-DD44-8CE3-52FEF0C7BF04}" presName="hierChild4" presStyleCnt="0"/>
      <dgm:spPr/>
    </dgm:pt>
    <dgm:pt modelId="{22AA47CC-3099-784E-AF4F-C0C80FF6C7F1}" type="pres">
      <dgm:prSet presAssocID="{F728BECD-0D24-DD44-8CE3-52FEF0C7BF04}" presName="hierChild5" presStyleCnt="0"/>
      <dgm:spPr/>
    </dgm:pt>
    <dgm:pt modelId="{1713A0F2-5273-2B42-852F-1CB3BAA35848}" type="pres">
      <dgm:prSet presAssocID="{431D65DF-D304-1443-9CAB-454685897DA5}" presName="hierChild5" presStyleCnt="0"/>
      <dgm:spPr/>
    </dgm:pt>
    <dgm:pt modelId="{36125C81-1759-1948-AC70-7F05BFA6C536}" type="pres">
      <dgm:prSet presAssocID="{353C27A0-B43C-414E-8F3D-61D82D734C48}" presName="Name37" presStyleLbl="parChTrans1D2" presStyleIdx="7" presStyleCnt="8"/>
      <dgm:spPr/>
    </dgm:pt>
    <dgm:pt modelId="{E957006B-AF00-FD4D-86D2-59BFFFC31B4C}" type="pres">
      <dgm:prSet presAssocID="{B228CE6D-235D-D24A-8E48-59027BFA551D}" presName="hierRoot2" presStyleCnt="0">
        <dgm:presLayoutVars>
          <dgm:hierBranch val="init"/>
        </dgm:presLayoutVars>
      </dgm:prSet>
      <dgm:spPr/>
    </dgm:pt>
    <dgm:pt modelId="{92FC4A01-13CB-D647-B105-2EFF9EF2D166}" type="pres">
      <dgm:prSet presAssocID="{B228CE6D-235D-D24A-8E48-59027BFA551D}" presName="rootComposite" presStyleCnt="0"/>
      <dgm:spPr/>
    </dgm:pt>
    <dgm:pt modelId="{F452905B-DB19-B946-A91A-38E12A446637}" type="pres">
      <dgm:prSet presAssocID="{B228CE6D-235D-D24A-8E48-59027BFA551D}" presName="rootText" presStyleLbl="node2" presStyleIdx="7" presStyleCnt="8">
        <dgm:presLayoutVars>
          <dgm:chPref val="3"/>
        </dgm:presLayoutVars>
      </dgm:prSet>
      <dgm:spPr/>
    </dgm:pt>
    <dgm:pt modelId="{3FF010B3-EFC8-1D4C-A4A4-670D706D3112}" type="pres">
      <dgm:prSet presAssocID="{B228CE6D-235D-D24A-8E48-59027BFA551D}" presName="rootConnector" presStyleLbl="node2" presStyleIdx="7" presStyleCnt="8"/>
      <dgm:spPr/>
    </dgm:pt>
    <dgm:pt modelId="{8357E5E7-2DFF-4D44-99D2-C1EDA50703A9}" type="pres">
      <dgm:prSet presAssocID="{B228CE6D-235D-D24A-8E48-59027BFA551D}" presName="hierChild4" presStyleCnt="0"/>
      <dgm:spPr/>
    </dgm:pt>
    <dgm:pt modelId="{355CC63F-979B-274D-B2DC-EC671E6E689A}" type="pres">
      <dgm:prSet presAssocID="{C53CE110-A9D4-AD40-96EF-037E39E67886}" presName="Name37" presStyleLbl="parChTrans1D3" presStyleIdx="26" presStyleCnt="30"/>
      <dgm:spPr/>
    </dgm:pt>
    <dgm:pt modelId="{32B963DD-D132-5046-86C5-9746121E8A36}" type="pres">
      <dgm:prSet presAssocID="{5988B27F-8A26-5047-8454-59E970A1ACD8}" presName="hierRoot2" presStyleCnt="0">
        <dgm:presLayoutVars>
          <dgm:hierBranch val="init"/>
        </dgm:presLayoutVars>
      </dgm:prSet>
      <dgm:spPr/>
    </dgm:pt>
    <dgm:pt modelId="{5F0B3395-B94A-E445-8B4A-30BA20AA78BE}" type="pres">
      <dgm:prSet presAssocID="{5988B27F-8A26-5047-8454-59E970A1ACD8}" presName="rootComposite" presStyleCnt="0"/>
      <dgm:spPr/>
    </dgm:pt>
    <dgm:pt modelId="{F1121EB6-CCB0-0740-A5CE-1E3A1D0717E4}" type="pres">
      <dgm:prSet presAssocID="{5988B27F-8A26-5047-8454-59E970A1ACD8}" presName="rootText" presStyleLbl="node3" presStyleIdx="26" presStyleCnt="30">
        <dgm:presLayoutVars>
          <dgm:chPref val="3"/>
        </dgm:presLayoutVars>
      </dgm:prSet>
      <dgm:spPr/>
    </dgm:pt>
    <dgm:pt modelId="{2BB85A63-A740-A84D-96BF-EE19AC134AE8}" type="pres">
      <dgm:prSet presAssocID="{5988B27F-8A26-5047-8454-59E970A1ACD8}" presName="rootConnector" presStyleLbl="node3" presStyleIdx="26" presStyleCnt="30"/>
      <dgm:spPr/>
    </dgm:pt>
    <dgm:pt modelId="{57B7B5B8-C533-164B-AD4C-3529826CC1ED}" type="pres">
      <dgm:prSet presAssocID="{5988B27F-8A26-5047-8454-59E970A1ACD8}" presName="hierChild4" presStyleCnt="0"/>
      <dgm:spPr/>
    </dgm:pt>
    <dgm:pt modelId="{96ED12B8-908F-114E-85FC-CA5155A3F62C}" type="pres">
      <dgm:prSet presAssocID="{5988B27F-8A26-5047-8454-59E970A1ACD8}" presName="hierChild5" presStyleCnt="0"/>
      <dgm:spPr/>
    </dgm:pt>
    <dgm:pt modelId="{DAEA8A7F-944A-FE44-B5F3-44C609F23BD4}" type="pres">
      <dgm:prSet presAssocID="{1C4BB31C-36E8-D243-93CA-2B48CD6034D1}" presName="Name37" presStyleLbl="parChTrans1D3" presStyleIdx="27" presStyleCnt="30"/>
      <dgm:spPr/>
    </dgm:pt>
    <dgm:pt modelId="{989468E6-E40E-EA45-A7D1-147047B1303E}" type="pres">
      <dgm:prSet presAssocID="{E0DAB512-8099-DC4D-8982-04A5AA3B3784}" presName="hierRoot2" presStyleCnt="0">
        <dgm:presLayoutVars>
          <dgm:hierBranch val="init"/>
        </dgm:presLayoutVars>
      </dgm:prSet>
      <dgm:spPr/>
    </dgm:pt>
    <dgm:pt modelId="{D5D5FA4C-31D3-7247-BA63-3CA9B97D6EF6}" type="pres">
      <dgm:prSet presAssocID="{E0DAB512-8099-DC4D-8982-04A5AA3B3784}" presName="rootComposite" presStyleCnt="0"/>
      <dgm:spPr/>
    </dgm:pt>
    <dgm:pt modelId="{1C1ACE62-ECF6-D34D-B9E8-AA40A0F82B78}" type="pres">
      <dgm:prSet presAssocID="{E0DAB512-8099-DC4D-8982-04A5AA3B3784}" presName="rootText" presStyleLbl="node3" presStyleIdx="27" presStyleCnt="30">
        <dgm:presLayoutVars>
          <dgm:chPref val="3"/>
        </dgm:presLayoutVars>
      </dgm:prSet>
      <dgm:spPr/>
    </dgm:pt>
    <dgm:pt modelId="{67665F5D-597B-464A-828D-0230F8ABADFF}" type="pres">
      <dgm:prSet presAssocID="{E0DAB512-8099-DC4D-8982-04A5AA3B3784}" presName="rootConnector" presStyleLbl="node3" presStyleIdx="27" presStyleCnt="30"/>
      <dgm:spPr/>
    </dgm:pt>
    <dgm:pt modelId="{8CEDA3E6-DFF3-A045-B031-1B8E98EA9265}" type="pres">
      <dgm:prSet presAssocID="{E0DAB512-8099-DC4D-8982-04A5AA3B3784}" presName="hierChild4" presStyleCnt="0"/>
      <dgm:spPr/>
    </dgm:pt>
    <dgm:pt modelId="{9F0E8498-2554-0E4C-9105-AF63B4301132}" type="pres">
      <dgm:prSet presAssocID="{E0DAB512-8099-DC4D-8982-04A5AA3B3784}" presName="hierChild5" presStyleCnt="0"/>
      <dgm:spPr/>
    </dgm:pt>
    <dgm:pt modelId="{303D0A04-2934-1B4D-9DC2-FF23A8D32812}" type="pres">
      <dgm:prSet presAssocID="{26095867-FC2E-0348-BF09-73CC9AA5A190}" presName="Name37" presStyleLbl="parChTrans1D3" presStyleIdx="28" presStyleCnt="30"/>
      <dgm:spPr/>
    </dgm:pt>
    <dgm:pt modelId="{E7484C26-BD60-7F47-B6DC-4AEFFF20ABEC}" type="pres">
      <dgm:prSet presAssocID="{90EE8675-7826-054F-BE6D-B4719FD13668}" presName="hierRoot2" presStyleCnt="0">
        <dgm:presLayoutVars>
          <dgm:hierBranch val="init"/>
        </dgm:presLayoutVars>
      </dgm:prSet>
      <dgm:spPr/>
    </dgm:pt>
    <dgm:pt modelId="{983BBFC7-C54C-CD46-93CF-3041EA50C593}" type="pres">
      <dgm:prSet presAssocID="{90EE8675-7826-054F-BE6D-B4719FD13668}" presName="rootComposite" presStyleCnt="0"/>
      <dgm:spPr/>
    </dgm:pt>
    <dgm:pt modelId="{C215C882-4845-C94E-A9BC-EF0515085D2B}" type="pres">
      <dgm:prSet presAssocID="{90EE8675-7826-054F-BE6D-B4719FD13668}" presName="rootText" presStyleLbl="node3" presStyleIdx="28" presStyleCnt="30">
        <dgm:presLayoutVars>
          <dgm:chPref val="3"/>
        </dgm:presLayoutVars>
      </dgm:prSet>
      <dgm:spPr/>
    </dgm:pt>
    <dgm:pt modelId="{24C1A9BA-25BF-464E-9C42-0EEAFBDC96CD}" type="pres">
      <dgm:prSet presAssocID="{90EE8675-7826-054F-BE6D-B4719FD13668}" presName="rootConnector" presStyleLbl="node3" presStyleIdx="28" presStyleCnt="30"/>
      <dgm:spPr/>
    </dgm:pt>
    <dgm:pt modelId="{AE1B8B35-1BCA-6146-B23E-F1099BD94139}" type="pres">
      <dgm:prSet presAssocID="{90EE8675-7826-054F-BE6D-B4719FD13668}" presName="hierChild4" presStyleCnt="0"/>
      <dgm:spPr/>
    </dgm:pt>
    <dgm:pt modelId="{943B75BB-4A29-0B41-8AC7-5B0BF156C7B7}" type="pres">
      <dgm:prSet presAssocID="{90EE8675-7826-054F-BE6D-B4719FD13668}" presName="hierChild5" presStyleCnt="0"/>
      <dgm:spPr/>
    </dgm:pt>
    <dgm:pt modelId="{E6069885-A98E-BA42-B63C-4363754EA95D}" type="pres">
      <dgm:prSet presAssocID="{9D71799C-9C13-9242-81BD-B9ED528FDFC7}" presName="Name37" presStyleLbl="parChTrans1D3" presStyleIdx="29" presStyleCnt="30"/>
      <dgm:spPr/>
    </dgm:pt>
    <dgm:pt modelId="{C5E49255-8856-6944-B334-4E7D86764A6D}" type="pres">
      <dgm:prSet presAssocID="{3A0FD6BB-827C-C540-873C-CE0FB0C929B8}" presName="hierRoot2" presStyleCnt="0">
        <dgm:presLayoutVars>
          <dgm:hierBranch val="init"/>
        </dgm:presLayoutVars>
      </dgm:prSet>
      <dgm:spPr/>
    </dgm:pt>
    <dgm:pt modelId="{895BDAA0-B7C8-1445-901C-48A3B1761859}" type="pres">
      <dgm:prSet presAssocID="{3A0FD6BB-827C-C540-873C-CE0FB0C929B8}" presName="rootComposite" presStyleCnt="0"/>
      <dgm:spPr/>
    </dgm:pt>
    <dgm:pt modelId="{BD64795F-4C8E-F44A-BBF1-FF4ADDB4B980}" type="pres">
      <dgm:prSet presAssocID="{3A0FD6BB-827C-C540-873C-CE0FB0C929B8}" presName="rootText" presStyleLbl="node3" presStyleIdx="29" presStyleCnt="30">
        <dgm:presLayoutVars>
          <dgm:chPref val="3"/>
        </dgm:presLayoutVars>
      </dgm:prSet>
      <dgm:spPr/>
    </dgm:pt>
    <dgm:pt modelId="{1138BD36-385A-B44E-B9F8-4994E0A2A4F1}" type="pres">
      <dgm:prSet presAssocID="{3A0FD6BB-827C-C540-873C-CE0FB0C929B8}" presName="rootConnector" presStyleLbl="node3" presStyleIdx="29" presStyleCnt="30"/>
      <dgm:spPr/>
    </dgm:pt>
    <dgm:pt modelId="{1AF1CC1B-447E-4C4E-B215-379A1DFEA533}" type="pres">
      <dgm:prSet presAssocID="{3A0FD6BB-827C-C540-873C-CE0FB0C929B8}" presName="hierChild4" presStyleCnt="0"/>
      <dgm:spPr/>
    </dgm:pt>
    <dgm:pt modelId="{7075A00C-4BD6-704B-9744-317B746FFD4D}" type="pres">
      <dgm:prSet presAssocID="{3A0FD6BB-827C-C540-873C-CE0FB0C929B8}" presName="hierChild5" presStyleCnt="0"/>
      <dgm:spPr/>
    </dgm:pt>
    <dgm:pt modelId="{E32E293F-7010-5645-8923-E7E0AF45ADCE}" type="pres">
      <dgm:prSet presAssocID="{B228CE6D-235D-D24A-8E48-59027BFA551D}" presName="hierChild5" presStyleCnt="0"/>
      <dgm:spPr/>
    </dgm:pt>
    <dgm:pt modelId="{1D38DEC1-7C06-9646-AF67-F8267F965A05}" type="pres">
      <dgm:prSet presAssocID="{D886691A-420A-8848-9DCE-CFB9D4716957}" presName="hierChild3" presStyleCnt="0"/>
      <dgm:spPr/>
    </dgm:pt>
  </dgm:ptLst>
  <dgm:cxnLst>
    <dgm:cxn modelId="{E0F60D02-3B67-C34C-B83C-9F5CC75FE007}" srcId="{D886691A-420A-8848-9DCE-CFB9D4716957}" destId="{8EDB3097-69AA-B248-865E-0D4B0C6E167E}" srcOrd="3" destOrd="0" parTransId="{6E4B5D8F-21BB-D64E-8F0C-0964C3EE31DE}" sibTransId="{3C4B6B21-922A-3246-9406-A463F9FB742B}"/>
    <dgm:cxn modelId="{402B3704-3C31-EE4F-952E-AC1F7175A979}" type="presOf" srcId="{57B39C14-1B18-5C48-913B-F3899D7D03A5}" destId="{5F17815B-8FC6-234E-B5DA-B760EBB2D380}" srcOrd="1" destOrd="0" presId="urn:microsoft.com/office/officeart/2005/8/layout/orgChart1"/>
    <dgm:cxn modelId="{C7749004-8B9F-9B46-A4B5-16C419D40111}" srcId="{26C9E185-62D7-E94A-A028-754A166EF047}" destId="{4BBAA158-5C21-054F-B2C6-93D9E4109AF9}" srcOrd="1" destOrd="0" parTransId="{40875A4B-EDFF-EF41-9897-8F1B00C9A7C4}" sibTransId="{8AEAE060-0CB9-F44A-8F60-D24BCC823B35}"/>
    <dgm:cxn modelId="{A5A23805-8814-4844-BC73-7BB68EF9DE08}" type="presOf" srcId="{04EC1E04-A2B8-F04A-BAF6-97859A34E20B}" destId="{3A098FB4-0D43-3643-A072-0BA2D530130C}" srcOrd="0" destOrd="0" presId="urn:microsoft.com/office/officeart/2005/8/layout/orgChart1"/>
    <dgm:cxn modelId="{80545D07-BED5-2B45-A520-9770E2ABC839}" srcId="{B228CE6D-235D-D24A-8E48-59027BFA551D}" destId="{5988B27F-8A26-5047-8454-59E970A1ACD8}" srcOrd="0" destOrd="0" parTransId="{C53CE110-A9D4-AD40-96EF-037E39E67886}" sibTransId="{13FBFA8A-0338-7549-9926-08C7094F42BF}"/>
    <dgm:cxn modelId="{CD323F08-AFBD-314C-8E32-D107D2515C2D}" srcId="{431D65DF-D304-1443-9CAB-454685897DA5}" destId="{84456A6B-754A-8B4F-93F2-A894064C00A3}" srcOrd="0" destOrd="0" parTransId="{62432D6D-190E-754D-82F4-7D602BE3C4F5}" sibTransId="{66787708-DB4A-BE49-9B92-B9E513DFE414}"/>
    <dgm:cxn modelId="{8181D608-EC94-EB4E-86D9-D0D280CC2998}" srcId="{431D65DF-D304-1443-9CAB-454685897DA5}" destId="{F728BECD-0D24-DD44-8CE3-52FEF0C7BF04}" srcOrd="3" destOrd="0" parTransId="{3A4602F4-1058-AC4F-9E05-2E2559B871C9}" sibTransId="{C3C475A1-EB3A-7147-990F-6628C9639DAC}"/>
    <dgm:cxn modelId="{4707560D-D6A3-EA44-A522-E33F095CA152}" type="presOf" srcId="{B36BA9B5-BF1A-5847-B976-FFF4AA7A665D}" destId="{66DA7DA6-0AF7-6A45-A7F2-B71D0CD4B938}" srcOrd="0" destOrd="0" presId="urn:microsoft.com/office/officeart/2005/8/layout/orgChart1"/>
    <dgm:cxn modelId="{6A50D50D-A0C0-DB44-BACD-6009AEE80593}" type="presOf" srcId="{5988B27F-8A26-5047-8454-59E970A1ACD8}" destId="{F1121EB6-CCB0-0740-A5CE-1E3A1D0717E4}" srcOrd="0" destOrd="0" presId="urn:microsoft.com/office/officeart/2005/8/layout/orgChart1"/>
    <dgm:cxn modelId="{E7EBB90F-E0B7-0242-9C7D-4275211732F2}" type="presOf" srcId="{F39195D6-F796-B444-854F-D475F211E7DA}" destId="{7546A22C-D1CA-C947-8028-733BC61C16BF}" srcOrd="1" destOrd="0" presId="urn:microsoft.com/office/officeart/2005/8/layout/orgChart1"/>
    <dgm:cxn modelId="{3F481D14-CD9E-8942-A3CF-8778D0B8E12A}" type="presOf" srcId="{FA33FEAB-C61E-E74E-ACC5-CDE3A93FAF1E}" destId="{4ECECA6D-6D63-9D4A-9126-A2AE82E8F1C0}" srcOrd="0" destOrd="0" presId="urn:microsoft.com/office/officeart/2005/8/layout/orgChart1"/>
    <dgm:cxn modelId="{74204316-E3E2-0B4A-A059-D383EE2BE5FF}" srcId="{F39195D6-F796-B444-854F-D475F211E7DA}" destId="{3158E3D6-E962-5E42-98B6-84B4BE7B9C2D}" srcOrd="0" destOrd="0" parTransId="{C29CFD04-6330-9047-99D6-654157CD9D23}" sibTransId="{3159E807-E442-F34B-9A57-E3BD8FBCDFCC}"/>
    <dgm:cxn modelId="{326D5A16-9514-074D-93DD-3E42FCCF21C4}" type="presOf" srcId="{B228CE6D-235D-D24A-8E48-59027BFA551D}" destId="{3FF010B3-EFC8-1D4C-A4A4-670D706D3112}" srcOrd="1" destOrd="0" presId="urn:microsoft.com/office/officeart/2005/8/layout/orgChart1"/>
    <dgm:cxn modelId="{7B737617-BDF0-5646-9FD7-AF53E5C37A17}" type="presOf" srcId="{CC58C000-03A8-EE4F-8F73-87F801EB3F1F}" destId="{8BEA1A45-7F15-D74A-8772-6919ABDB24BA}" srcOrd="0" destOrd="0" presId="urn:microsoft.com/office/officeart/2005/8/layout/orgChart1"/>
    <dgm:cxn modelId="{D2445718-E200-6D42-B9E1-44A2130C77CB}" type="presOf" srcId="{3158E3D6-E962-5E42-98B6-84B4BE7B9C2D}" destId="{9B15C730-6A40-0842-99B8-B647F4BC2767}" srcOrd="1" destOrd="0" presId="urn:microsoft.com/office/officeart/2005/8/layout/orgChart1"/>
    <dgm:cxn modelId="{2BB8CC1D-8FE0-CF44-ABCC-149CA263C460}" srcId="{BC68A411-FE4B-6140-8C9B-20EF437D705F}" destId="{02796816-BA8C-1647-B006-6799C3B19C99}" srcOrd="1" destOrd="0" parTransId="{00A70E57-6939-614C-8C6D-05CC2CAE7515}" sibTransId="{C35F3641-BCA5-284F-A743-8D1B585DC8B5}"/>
    <dgm:cxn modelId="{CE82441F-267C-F042-AB48-1F8640A7F7B0}" type="presOf" srcId="{02796816-BA8C-1647-B006-6799C3B19C99}" destId="{F680B30B-1DB7-D94C-B981-9E62CAA3EFB5}" srcOrd="1" destOrd="0" presId="urn:microsoft.com/office/officeart/2005/8/layout/orgChart1"/>
    <dgm:cxn modelId="{01A77E1F-84BF-314B-BF07-244770EFD02B}" type="presOf" srcId="{ED591560-1B58-7648-9405-C69C45DD22C8}" destId="{9B971124-DBAF-E841-9E05-74159C129129}" srcOrd="1" destOrd="0" presId="urn:microsoft.com/office/officeart/2005/8/layout/orgChart1"/>
    <dgm:cxn modelId="{542FA81F-2602-514B-AC7F-EAE802FD3C78}" type="presOf" srcId="{4E2E45F2-BCFA-5348-802B-59301AB7C51F}" destId="{BC8E6D2E-D4C8-2349-AC7D-FAF1CD91558A}" srcOrd="1" destOrd="0" presId="urn:microsoft.com/office/officeart/2005/8/layout/orgChart1"/>
    <dgm:cxn modelId="{FB1D1326-2578-B544-BCE6-0925EA73F3AC}" type="presOf" srcId="{431D65DF-D304-1443-9CAB-454685897DA5}" destId="{11F7E533-20EC-1F48-A43D-4F0E7A67C918}" srcOrd="0" destOrd="0" presId="urn:microsoft.com/office/officeart/2005/8/layout/orgChart1"/>
    <dgm:cxn modelId="{2C0E0928-E87F-004A-89B5-83D74AA10401}" type="presOf" srcId="{107F232B-E79C-F842-9BEF-0AD467D74B25}" destId="{7C49FCBA-9914-EE41-9084-60ACED44DA64}" srcOrd="0" destOrd="0" presId="urn:microsoft.com/office/officeart/2005/8/layout/orgChart1"/>
    <dgm:cxn modelId="{C2DDC328-E9B6-FB4D-970A-24C1D6E08CF1}" type="presOf" srcId="{5173261F-C0A9-9844-944A-06A3762A7D13}" destId="{4A74539D-C761-5848-BE6B-D465479715A4}" srcOrd="0" destOrd="0" presId="urn:microsoft.com/office/officeart/2005/8/layout/orgChart1"/>
    <dgm:cxn modelId="{44503F2A-C958-6F4D-8058-E8C0AF280EF1}" type="presOf" srcId="{C852C8B0-CCB0-1440-8B8B-0BD7B89D098F}" destId="{DFF05F6D-F169-D948-ADB6-7D120B5EDC24}" srcOrd="0" destOrd="0" presId="urn:microsoft.com/office/officeart/2005/8/layout/orgChart1"/>
    <dgm:cxn modelId="{765C0B2B-6D20-FF45-9DCA-86811441A473}" type="presOf" srcId="{353C27A0-B43C-414E-8F3D-61D82D734C48}" destId="{36125C81-1759-1948-AC70-7F05BFA6C536}" srcOrd="0" destOrd="0" presId="urn:microsoft.com/office/officeart/2005/8/layout/orgChart1"/>
    <dgm:cxn modelId="{023C532E-461E-A54F-9A25-DE8291114CFD}" type="presOf" srcId="{52A61A3A-BA16-504F-9A22-9D99DABC3DFD}" destId="{86A51696-E930-DE48-A4AB-AE23CBE437E8}" srcOrd="0" destOrd="0" presId="urn:microsoft.com/office/officeart/2005/8/layout/orgChart1"/>
    <dgm:cxn modelId="{2320792E-2328-614A-9513-2D2BB1765544}" srcId="{B228CE6D-235D-D24A-8E48-59027BFA551D}" destId="{90EE8675-7826-054F-BE6D-B4719FD13668}" srcOrd="2" destOrd="0" parTransId="{26095867-FC2E-0348-BF09-73CC9AA5A190}" sibTransId="{1DD6CD64-846B-EF4B-BCBD-2A3450CFBAB6}"/>
    <dgm:cxn modelId="{10C3CD30-C5EE-1049-A793-B62379E5B7CB}" type="presOf" srcId="{F39195D6-F796-B444-854F-D475F211E7DA}" destId="{A29BDC3B-1A04-8348-83FD-BF0B42CE2F77}" srcOrd="0" destOrd="0" presId="urn:microsoft.com/office/officeart/2005/8/layout/orgChart1"/>
    <dgm:cxn modelId="{602FD031-1A8F-3146-BC36-3507A6F16ADF}" type="presOf" srcId="{8EDB3097-69AA-B248-865E-0D4B0C6E167E}" destId="{B133D651-BD75-0549-81FE-2874816A40CE}" srcOrd="0" destOrd="0" presId="urn:microsoft.com/office/officeart/2005/8/layout/orgChart1"/>
    <dgm:cxn modelId="{0B740233-3DD4-0745-874A-3E3ABA29EDEF}" type="presOf" srcId="{E0DAB512-8099-DC4D-8982-04A5AA3B3784}" destId="{1C1ACE62-ECF6-D34D-B9E8-AA40A0F82B78}" srcOrd="0" destOrd="0" presId="urn:microsoft.com/office/officeart/2005/8/layout/orgChart1"/>
    <dgm:cxn modelId="{AB83C533-5235-C145-9F11-7BC0F83A290D}" srcId="{D886691A-420A-8848-9DCE-CFB9D4716957}" destId="{431D65DF-D304-1443-9CAB-454685897DA5}" srcOrd="6" destOrd="0" parTransId="{5BCDB92E-29BA-DC49-862C-66F9938827D2}" sibTransId="{9A08B81C-494F-1D42-AF48-29C9C62528CB}"/>
    <dgm:cxn modelId="{7FCF1635-CBB4-E342-AAA8-AFDF6C7A354A}" type="presOf" srcId="{9910A539-6479-1B4E-A456-2B7B58E89AAF}" destId="{6D21CA57-AD09-8646-A712-5A2ED0E02097}" srcOrd="0" destOrd="0" presId="urn:microsoft.com/office/officeart/2005/8/layout/orgChart1"/>
    <dgm:cxn modelId="{038F4336-0DA6-7042-AD16-AF73177B5A76}" type="presOf" srcId="{4FDFE8F7-2B60-7B4F-8ADC-66B5D67BCBAE}" destId="{E85064D1-FA44-A842-B857-1F9FB59CA0B5}" srcOrd="1" destOrd="0" presId="urn:microsoft.com/office/officeart/2005/8/layout/orgChart1"/>
    <dgm:cxn modelId="{C8A10337-6BCA-0647-BA17-9570752B7514}" type="presOf" srcId="{90EE8675-7826-054F-BE6D-B4719FD13668}" destId="{24C1A9BA-25BF-464E-9C42-0EEAFBDC96CD}" srcOrd="1" destOrd="0" presId="urn:microsoft.com/office/officeart/2005/8/layout/orgChart1"/>
    <dgm:cxn modelId="{7EB7533C-D639-0D4A-891C-F0B265D96CD5}" type="presOf" srcId="{BC68A411-FE4B-6140-8C9B-20EF437D705F}" destId="{F1088C04-8229-DC44-9D3B-F4CD439BBA84}" srcOrd="0" destOrd="0" presId="urn:microsoft.com/office/officeart/2005/8/layout/orgChart1"/>
    <dgm:cxn modelId="{919A823D-F750-3C43-9514-309B50CEFBF2}" type="presOf" srcId="{62432D6D-190E-754D-82F4-7D602BE3C4F5}" destId="{7628F12F-0273-E643-BEB0-D0002036EA97}" srcOrd="0" destOrd="0" presId="urn:microsoft.com/office/officeart/2005/8/layout/orgChart1"/>
    <dgm:cxn modelId="{E88FCE3F-3272-B84E-9C04-002539AEBC4E}" type="presOf" srcId="{55728841-0418-D74A-B33E-8A69D24B3A8C}" destId="{D30DCEDA-5CC5-FF40-82BD-E09620B12D34}" srcOrd="0" destOrd="0" presId="urn:microsoft.com/office/officeart/2005/8/layout/orgChart1"/>
    <dgm:cxn modelId="{3C7AFD3F-844F-1D4A-A74D-B2E77C102EA1}" type="presOf" srcId="{3CE0E079-6B93-9A40-9311-B06C2951FE7F}" destId="{DB85A8B3-44E4-0C4B-BDA8-CF34483772E2}" srcOrd="0" destOrd="0" presId="urn:microsoft.com/office/officeart/2005/8/layout/orgChart1"/>
    <dgm:cxn modelId="{5B018543-6EA1-1B46-831E-9E74AD98BEAB}" type="presOf" srcId="{3286DC92-D35C-D040-BECD-A4289A201164}" destId="{9E542C45-1F5C-FB46-9915-1ADFEACF7CF6}" srcOrd="1" destOrd="0" presId="urn:microsoft.com/office/officeart/2005/8/layout/orgChart1"/>
    <dgm:cxn modelId="{653F1A45-5642-4044-B70E-550E222ECED9}" type="presOf" srcId="{CBBB8BF4-9CFE-FA4B-9DDC-0AA08B1D7357}" destId="{C80559EF-17AD-F243-B4FC-169A976E15BD}" srcOrd="0" destOrd="0" presId="urn:microsoft.com/office/officeart/2005/8/layout/orgChart1"/>
    <dgm:cxn modelId="{838C8E46-9B6B-F24C-914C-8A19BE740F74}" type="presOf" srcId="{B2CC6A0A-DB7E-A849-94EB-044A335B54A4}" destId="{A1A3647A-2DF0-3F43-BD94-F94A2AEDDC7A}" srcOrd="1" destOrd="0" presId="urn:microsoft.com/office/officeart/2005/8/layout/orgChart1"/>
    <dgm:cxn modelId="{9D871C47-1297-0547-BEB9-2B21A6BEFEE6}" srcId="{55728841-0418-D74A-B33E-8A69D24B3A8C}" destId="{D886691A-420A-8848-9DCE-CFB9D4716957}" srcOrd="0" destOrd="0" parTransId="{8F17AC55-D58B-D945-A019-23EF7880D9C9}" sibTransId="{E18EC8B9-6807-8149-B63E-DAA3E85E2CD6}"/>
    <dgm:cxn modelId="{BB39014C-5BC5-C244-B9D9-0EBAF9E4A61D}" srcId="{F39195D6-F796-B444-854F-D475F211E7DA}" destId="{B2CC6A0A-DB7E-A849-94EB-044A335B54A4}" srcOrd="2" destOrd="0" parTransId="{8048FF60-A976-E249-AA13-6738FA9C654B}" sibTransId="{A4FE7191-50F6-494E-A5FF-DE4D235AFC72}"/>
    <dgm:cxn modelId="{5F062753-D844-3B4B-8619-FF3D64D2F764}" srcId="{B36BA9B5-BF1A-5847-B976-FFF4AA7A665D}" destId="{CA3ECCC9-E3BD-4146-ACCB-45D19E5F0E06}" srcOrd="0" destOrd="0" parTransId="{7DFE9825-F117-7044-8A2D-77F60EF07470}" sibTransId="{C971DC70-23F8-5140-B0AB-94280196A64C}"/>
    <dgm:cxn modelId="{EABA4154-04F9-0742-965F-1EB146582A2A}" type="presOf" srcId="{02796816-BA8C-1647-B006-6799C3B19C99}" destId="{97B4AC0E-F2DA-B548-80B1-CE9B671D21BB}" srcOrd="0" destOrd="0" presId="urn:microsoft.com/office/officeart/2005/8/layout/orgChart1"/>
    <dgm:cxn modelId="{7215CC54-8EBA-C64C-BDFE-9B6C4F9212DC}" type="presOf" srcId="{126DC212-731F-3444-AFD7-CFB5914E80AB}" destId="{0E3FDCFA-6D4E-8A4D-8203-9225950E5EBB}" srcOrd="1" destOrd="0" presId="urn:microsoft.com/office/officeart/2005/8/layout/orgChart1"/>
    <dgm:cxn modelId="{B5B83255-3F06-D149-9699-45598F064DDE}" srcId="{8EDB3097-69AA-B248-865E-0D4B0C6E167E}" destId="{FA33FEAB-C61E-E74E-ACC5-CDE3A93FAF1E}" srcOrd="2" destOrd="0" parTransId="{87C993A1-C9B9-C940-B691-CBF065E8ECB1}" sibTransId="{78AF8951-3B96-DC48-919E-9A53349E089B}"/>
    <dgm:cxn modelId="{3EBE4356-05AE-1549-90D6-86F81F8FAFFE}" type="presOf" srcId="{26095867-FC2E-0348-BF09-73CC9AA5A190}" destId="{303D0A04-2934-1B4D-9DC2-FF23A8D32812}" srcOrd="0" destOrd="0" presId="urn:microsoft.com/office/officeart/2005/8/layout/orgChart1"/>
    <dgm:cxn modelId="{7B807957-C223-4846-A076-726F278E109C}" srcId="{72AAF667-015E-C146-B3C2-06AF175875A2}" destId="{3286DC92-D35C-D040-BECD-A4289A201164}" srcOrd="3" destOrd="0" parTransId="{04EC1E04-A2B8-F04A-BAF6-97859A34E20B}" sibTransId="{945F5022-D8A2-F143-8237-E3DD2903E7B8}"/>
    <dgm:cxn modelId="{746BA858-259D-7044-B4CF-44E310C2AB72}" srcId="{72AAF667-015E-C146-B3C2-06AF175875A2}" destId="{F3FCFB73-3575-6B41-808F-62B35BF7DE31}" srcOrd="2" destOrd="0" parTransId="{63521BE4-0BBA-994B-AD16-029311E8AD3A}" sibTransId="{FB93C233-25C8-074C-934D-98626D633DBC}"/>
    <dgm:cxn modelId="{C33F055A-C4B7-D74B-B96C-FAA69F30276C}" srcId="{B228CE6D-235D-D24A-8E48-59027BFA551D}" destId="{E0DAB512-8099-DC4D-8982-04A5AA3B3784}" srcOrd="1" destOrd="0" parTransId="{1C4BB31C-36E8-D243-93CA-2B48CD6034D1}" sibTransId="{541C6F68-05F1-A649-B155-8EC1F998504A}"/>
    <dgm:cxn modelId="{75866A5B-44D7-2E44-B592-A7C293D3C248}" srcId="{D886691A-420A-8848-9DCE-CFB9D4716957}" destId="{BC68A411-FE4B-6140-8C9B-20EF437D705F}" srcOrd="1" destOrd="0" parTransId="{1323268E-B354-4B42-80D1-9C5993DF165F}" sibTransId="{657E9EA7-0E04-7640-8A8A-71E562872395}"/>
    <dgm:cxn modelId="{131DA55D-F962-F44B-86B3-AF3050A17D19}" type="presOf" srcId="{72AAF667-015E-C146-B3C2-06AF175875A2}" destId="{D0C519F4-C26E-DB45-B8E4-46B26EED02F6}" srcOrd="0" destOrd="0" presId="urn:microsoft.com/office/officeart/2005/8/layout/orgChart1"/>
    <dgm:cxn modelId="{836C255E-669A-E54E-84D3-3CC0027F579C}" type="presOf" srcId="{3A0FD6BB-827C-C540-873C-CE0FB0C929B8}" destId="{BD64795F-4C8E-F44A-BBF1-FF4ADDB4B980}" srcOrd="0" destOrd="0" presId="urn:microsoft.com/office/officeart/2005/8/layout/orgChart1"/>
    <dgm:cxn modelId="{D31BA267-5D6E-0548-8BD8-11026832B93A}" type="presOf" srcId="{43829F8C-3B36-C64E-8702-694D322149A4}" destId="{C9C4AB6A-174F-9549-BD30-D8FC65507794}" srcOrd="0" destOrd="0" presId="urn:microsoft.com/office/officeart/2005/8/layout/orgChart1"/>
    <dgm:cxn modelId="{DD657D6B-580F-1B42-AE5C-C1BED73CE783}" srcId="{8EDB3097-69AA-B248-865E-0D4B0C6E167E}" destId="{6D2F96E4-3B86-314B-A8D9-6F8B066E09CB}" srcOrd="3" destOrd="0" parTransId="{F708EC1A-54B8-A446-A917-A94D2EBB4AA5}" sibTransId="{BE06F717-1816-9B4C-8B41-3771D8CC7E63}"/>
    <dgm:cxn modelId="{263FBA6C-8A21-704B-AE38-34D71E1D379C}" type="presOf" srcId="{F708EC1A-54B8-A446-A917-A94D2EBB4AA5}" destId="{B2F3464B-7AB5-4244-9EEA-9A3E1FDC3BE6}" srcOrd="0" destOrd="0" presId="urn:microsoft.com/office/officeart/2005/8/layout/orgChart1"/>
    <dgm:cxn modelId="{D946EF70-7312-C148-B188-059BDF67B4B5}" type="presOf" srcId="{6C8980EB-983F-3B4B-A1F1-6B9CC073AF47}" destId="{72EE9BA7-32A6-AF4A-A2C6-DCFCA84D8940}" srcOrd="0" destOrd="0" presId="urn:microsoft.com/office/officeart/2005/8/layout/orgChart1"/>
    <dgm:cxn modelId="{605AFC70-C856-4A4B-AF16-79B715FD6DD3}" type="presOf" srcId="{F3FCFB73-3575-6B41-808F-62B35BF7DE31}" destId="{AD3566F3-D464-CC48-8C03-4CCC5FE256F1}" srcOrd="1" destOrd="0" presId="urn:microsoft.com/office/officeart/2005/8/layout/orgChart1"/>
    <dgm:cxn modelId="{E3482372-3059-144F-AB61-62E0DCEDC371}" type="presOf" srcId="{88028B71-F890-C84E-AAA0-192CFEE0AA49}" destId="{16A3A10C-BAC7-7740-AC65-27AC9B2B9E18}" srcOrd="0" destOrd="0" presId="urn:microsoft.com/office/officeart/2005/8/layout/orgChart1"/>
    <dgm:cxn modelId="{07140575-0BF7-B443-952C-BF3FD9B93EFD}" type="presOf" srcId="{84456A6B-754A-8B4F-93F2-A894064C00A3}" destId="{AFB6971C-BAE7-024A-85D2-5F2043C63E20}" srcOrd="0" destOrd="0" presId="urn:microsoft.com/office/officeart/2005/8/layout/orgChart1"/>
    <dgm:cxn modelId="{99965D75-2B8C-7F4A-BD1E-6BBD835556E1}" srcId="{D886691A-420A-8848-9DCE-CFB9D4716957}" destId="{72AAF667-015E-C146-B3C2-06AF175875A2}" srcOrd="0" destOrd="0" parTransId="{844C4D3F-4741-D64D-B184-F33CBF85BFBF}" sibTransId="{B7E81093-16E3-E049-850D-6F4E08A0C2AE}"/>
    <dgm:cxn modelId="{7A3F0178-1614-2F44-88D1-FBDCCBDA3D26}" type="presOf" srcId="{B36BA9B5-BF1A-5847-B976-FFF4AA7A665D}" destId="{06576B46-112A-6143-A905-65C85271F402}" srcOrd="1" destOrd="0" presId="urn:microsoft.com/office/officeart/2005/8/layout/orgChart1"/>
    <dgm:cxn modelId="{80FF037A-082A-8A42-BFAE-C8642BD84B42}" type="presOf" srcId="{DC575AD6-6656-5B40-9EB9-F165E0D1B4A0}" destId="{6205319C-0ACE-C04F-B053-C89D406DEDCC}" srcOrd="0" destOrd="0" presId="urn:microsoft.com/office/officeart/2005/8/layout/orgChart1"/>
    <dgm:cxn modelId="{90B0A47A-62A8-824C-9CCD-EB5A55D69363}" srcId="{72AAF667-015E-C146-B3C2-06AF175875A2}" destId="{CBBB8BF4-9CFE-FA4B-9DDC-0AA08B1D7357}" srcOrd="1" destOrd="0" parTransId="{9910A539-6479-1B4E-A456-2B7B58E89AAF}" sibTransId="{F5177DE2-C87D-3347-97C8-B410A85CF702}"/>
    <dgm:cxn modelId="{A514287F-7DBA-304B-BD4A-831FAE341A9C}" type="presOf" srcId="{E00EF317-4B60-4343-925A-42E578986C25}" destId="{58AAB5F1-B574-3641-A6E5-38747D49D272}" srcOrd="1" destOrd="0" presId="urn:microsoft.com/office/officeart/2005/8/layout/orgChart1"/>
    <dgm:cxn modelId="{D3E86A82-2B27-A84B-928E-63BE19D85E32}" type="presOf" srcId="{8EDB3097-69AA-B248-865E-0D4B0C6E167E}" destId="{5BE8C81F-7433-7E4C-96CD-18FA741D42F3}" srcOrd="1" destOrd="0" presId="urn:microsoft.com/office/officeart/2005/8/layout/orgChart1"/>
    <dgm:cxn modelId="{9EC18883-FC33-C04D-9528-F6D3C730B515}" srcId="{26C9E185-62D7-E94A-A028-754A166EF047}" destId="{7387012F-FE6F-8442-8BCD-A9D0952312E0}" srcOrd="2" destOrd="0" parTransId="{6C8980EB-983F-3B4B-A1F1-6B9CC073AF47}" sibTransId="{6E1BB25D-37C5-C34A-9E94-BE7C8E7E9DF8}"/>
    <dgm:cxn modelId="{FA1EEC83-A175-6348-BDB3-3346AC834CE6}" type="presOf" srcId="{E29191F8-CA3B-6F4B-9BD9-823A9D1F5F03}" destId="{FBC7017F-81E3-3341-8317-C49A3097B4FF}" srcOrd="1" destOrd="0" presId="urn:microsoft.com/office/officeart/2005/8/layout/orgChart1"/>
    <dgm:cxn modelId="{C69CD285-3B39-CF48-8F5B-7A4252E65815}" type="presOf" srcId="{26C9E185-62D7-E94A-A028-754A166EF047}" destId="{6CC8EFAB-79A9-684F-B0F2-76871D333B4D}" srcOrd="1" destOrd="0" presId="urn:microsoft.com/office/officeart/2005/8/layout/orgChart1"/>
    <dgm:cxn modelId="{1E541286-6F95-8F46-AAAD-228AF30194C0}" type="presOf" srcId="{3A0FD6BB-827C-C540-873C-CE0FB0C929B8}" destId="{1138BD36-385A-B44E-B9F8-4994E0A2A4F1}" srcOrd="1" destOrd="0" presId="urn:microsoft.com/office/officeart/2005/8/layout/orgChart1"/>
    <dgm:cxn modelId="{DCA2898B-5900-BA48-9674-062254A61C1B}" srcId="{26C9E185-62D7-E94A-A028-754A166EF047}" destId="{E29191F8-CA3B-6F4B-9BD9-823A9D1F5F03}" srcOrd="0" destOrd="0" parTransId="{FFEDD34D-F8E5-224B-8AE1-71F88E3291F8}" sibTransId="{1A0D227B-7843-C948-B553-D5BCD835A236}"/>
    <dgm:cxn modelId="{4DCFC68B-946B-BD4A-B842-2212AF757383}" type="presOf" srcId="{DC575AD6-6656-5B40-9EB9-F165E0D1B4A0}" destId="{49C2CC3A-3F20-A14E-BCE0-7DED4C15F869}" srcOrd="1" destOrd="0" presId="urn:microsoft.com/office/officeart/2005/8/layout/orgChart1"/>
    <dgm:cxn modelId="{7903958E-4DD4-2140-B975-C0FFEF86BA46}" type="presOf" srcId="{CA3ECCC9-E3BD-4146-ACCB-45D19E5F0E06}" destId="{EF0F9B96-27C9-634D-B36B-888270328EBA}" srcOrd="0" destOrd="0" presId="urn:microsoft.com/office/officeart/2005/8/layout/orgChart1"/>
    <dgm:cxn modelId="{9C1B998F-32B1-5A43-A7D5-CA9FA841BDBB}" type="presOf" srcId="{BC68A411-FE4B-6140-8C9B-20EF437D705F}" destId="{9DA57A95-2F30-694D-8938-C2B3610728D6}" srcOrd="1" destOrd="0" presId="urn:microsoft.com/office/officeart/2005/8/layout/orgChart1"/>
    <dgm:cxn modelId="{08F18592-2005-664F-85D2-55033651BD6E}" srcId="{D886691A-420A-8848-9DCE-CFB9D4716957}" destId="{B228CE6D-235D-D24A-8E48-59027BFA551D}" srcOrd="7" destOrd="0" parTransId="{353C27A0-B43C-414E-8F3D-61D82D734C48}" sibTransId="{2235D577-F965-6945-8C8C-87B20C3A47AC}"/>
    <dgm:cxn modelId="{5B832D9A-2BFF-A943-BBD1-257F243F6505}" type="presOf" srcId="{84456A6B-754A-8B4F-93F2-A894064C00A3}" destId="{E6F52752-DB08-2C43-9FE5-5E9C10084CB2}" srcOrd="1" destOrd="0" presId="urn:microsoft.com/office/officeart/2005/8/layout/orgChart1"/>
    <dgm:cxn modelId="{364C479A-7EEE-9F41-BAC1-288922A3E7E8}" type="presOf" srcId="{F728BECD-0D24-DD44-8CE3-52FEF0C7BF04}" destId="{46B5C038-F1BE-254F-BC98-E3315851FD65}" srcOrd="1" destOrd="0" presId="urn:microsoft.com/office/officeart/2005/8/layout/orgChart1"/>
    <dgm:cxn modelId="{33B6769B-5965-5C4A-A6EA-13989F1C3254}" type="presOf" srcId="{C53CE110-A9D4-AD40-96EF-037E39E67886}" destId="{355CC63F-979B-274D-B2DC-EC671E6E689A}" srcOrd="0" destOrd="0" presId="urn:microsoft.com/office/officeart/2005/8/layout/orgChart1"/>
    <dgm:cxn modelId="{4DEE059F-EFB9-A649-87DF-029EF09B7588}" type="presOf" srcId="{88028B71-F890-C84E-AAA0-192CFEE0AA49}" destId="{A2D2C405-4103-DD4E-96AC-6369FAAC1C44}" srcOrd="1" destOrd="0" presId="urn:microsoft.com/office/officeart/2005/8/layout/orgChart1"/>
    <dgm:cxn modelId="{CE34A9A0-EB4F-9B49-B635-11AFE3EF6EE9}" type="presOf" srcId="{1C4BB31C-36E8-D243-93CA-2B48CD6034D1}" destId="{DAEA8A7F-944A-FE44-B5F3-44C609F23BD4}" srcOrd="0" destOrd="0" presId="urn:microsoft.com/office/officeart/2005/8/layout/orgChart1"/>
    <dgm:cxn modelId="{FE1DDEA0-5BFA-8C4B-AEEC-DBB985F50956}" type="presOf" srcId="{C29CFD04-6330-9047-99D6-654157CD9D23}" destId="{241E18A0-8F9A-2748-B5B1-1899C0A20E94}" srcOrd="0" destOrd="0" presId="urn:microsoft.com/office/officeart/2005/8/layout/orgChart1"/>
    <dgm:cxn modelId="{878CFDA0-193C-FE47-A5EC-362376829B98}" type="presOf" srcId="{126DC212-731F-3444-AFD7-CFB5914E80AB}" destId="{898A42AE-F102-9A42-8CC2-9A77D3B337C3}" srcOrd="0" destOrd="0" presId="urn:microsoft.com/office/officeart/2005/8/layout/orgChart1"/>
    <dgm:cxn modelId="{3E7203A2-7414-7B4A-9D10-6D241A03C471}" type="presOf" srcId="{3A4602F4-1058-AC4F-9E05-2E2559B871C9}" destId="{D0716B55-4FF2-C14E-96E9-8E5A4985D81F}" srcOrd="0" destOrd="0" presId="urn:microsoft.com/office/officeart/2005/8/layout/orgChart1"/>
    <dgm:cxn modelId="{A50CA7A2-9EE8-F140-AC91-09C2CCB7D61F}" type="presOf" srcId="{D886691A-420A-8848-9DCE-CFB9D4716957}" destId="{8B24C2BE-C38C-6842-BCB7-7415FCF9B630}" srcOrd="1" destOrd="0" presId="urn:microsoft.com/office/officeart/2005/8/layout/orgChart1"/>
    <dgm:cxn modelId="{826813A3-22BB-5143-9254-C89562F8B54A}" type="presOf" srcId="{E0DAB512-8099-DC4D-8982-04A5AA3B3784}" destId="{67665F5D-597B-464A-828D-0230F8ABADFF}" srcOrd="1" destOrd="0" presId="urn:microsoft.com/office/officeart/2005/8/layout/orgChart1"/>
    <dgm:cxn modelId="{32E182A3-A099-7544-9BAC-5975F00EE407}" srcId="{D886691A-420A-8848-9DCE-CFB9D4716957}" destId="{F39195D6-F796-B444-854F-D475F211E7DA}" srcOrd="4" destOrd="0" parTransId="{00D09092-2940-544C-A7FE-06B1CDED857D}" sibTransId="{7470A85F-31C1-B64E-AC7E-08D2BE63C7DA}"/>
    <dgm:cxn modelId="{74DEEEA3-124E-8F44-9DF4-0D7C88AD4459}" type="presOf" srcId="{D68C0E57-F174-094C-AB94-4D12126D4EBD}" destId="{4124AF20-E2DF-F14B-B432-85938FCA37BD}" srcOrd="0" destOrd="0" presId="urn:microsoft.com/office/officeart/2005/8/layout/orgChart1"/>
    <dgm:cxn modelId="{444719A5-69CF-EC4B-BE1F-26987754CD11}" srcId="{F39195D6-F796-B444-854F-D475F211E7DA}" destId="{3CE0E079-6B93-9A40-9311-B06C2951FE7F}" srcOrd="1" destOrd="0" parTransId="{373F31C3-284A-7144-8151-F500499F9EB1}" sibTransId="{56C08F33-0DCF-7848-8E98-322F7849F4F7}"/>
    <dgm:cxn modelId="{065032A7-ED8A-A047-A198-1DF80DE59994}" type="presOf" srcId="{D49C3A17-12B4-9D44-B030-A02B4E9C924A}" destId="{CED4EB36-5230-7A47-A24D-4032CCF012F0}" srcOrd="1" destOrd="0" presId="urn:microsoft.com/office/officeart/2005/8/layout/orgChart1"/>
    <dgm:cxn modelId="{BDD979AA-50D1-1645-8661-6E1985E6BD6A}" type="presOf" srcId="{40875A4B-EDFF-EF41-9897-8F1B00C9A7C4}" destId="{8DB64F59-4005-CF42-8400-52002375CA71}" srcOrd="0" destOrd="0" presId="urn:microsoft.com/office/officeart/2005/8/layout/orgChart1"/>
    <dgm:cxn modelId="{4E43D1AD-6B4F-C843-8F13-058C326DC63F}" type="presOf" srcId="{7387012F-FE6F-8442-8BCD-A9D0952312E0}" destId="{6E00894E-CF1A-9342-AF2A-CAB045AA52A4}" srcOrd="1" destOrd="0" presId="urn:microsoft.com/office/officeart/2005/8/layout/orgChart1"/>
    <dgm:cxn modelId="{8E5DC2AE-8F26-CD48-8239-5F143075F150}" type="presOf" srcId="{D6706576-62A5-DD42-B5C4-F0775EECB7FB}" destId="{B3F2877D-FC81-4740-A217-BBBBB4ED9322}" srcOrd="0" destOrd="0" presId="urn:microsoft.com/office/officeart/2005/8/layout/orgChart1"/>
    <dgm:cxn modelId="{1C1CA4B0-4547-3440-A7C9-88154A5F3B55}" type="presOf" srcId="{4F91B5CB-F35A-9E40-A1E2-327FB0FEE4A8}" destId="{2B3EC051-6A5D-7745-B89E-B5FA41B62DDF}" srcOrd="0" destOrd="0" presId="urn:microsoft.com/office/officeart/2005/8/layout/orgChart1"/>
    <dgm:cxn modelId="{9C04C8B4-18D3-1B40-BB89-55BB68D77F4F}" type="presOf" srcId="{3286DC92-D35C-D040-BECD-A4289A201164}" destId="{113CE102-B513-4A41-B97E-1ED9E2C002AF}" srcOrd="0" destOrd="0" presId="urn:microsoft.com/office/officeart/2005/8/layout/orgChart1"/>
    <dgm:cxn modelId="{0AFBAAB5-199E-0943-84B1-15F0ACF6F526}" type="presOf" srcId="{4E2E45F2-BCFA-5348-802B-59301AB7C51F}" destId="{59AE1D02-FA36-DC46-B672-4761E6A5AF54}" srcOrd="0" destOrd="0" presId="urn:microsoft.com/office/officeart/2005/8/layout/orgChart1"/>
    <dgm:cxn modelId="{60C14AB9-5794-DF49-9259-9D87E1EFA7CA}" type="presOf" srcId="{F728BECD-0D24-DD44-8CE3-52FEF0C7BF04}" destId="{076A76AA-DC37-F545-9E6E-F17D1967DB50}" srcOrd="0" destOrd="0" presId="urn:microsoft.com/office/officeart/2005/8/layout/orgChart1"/>
    <dgm:cxn modelId="{BA8C86B9-3367-D74F-BB96-7D60BEA2E927}" type="presOf" srcId="{8048FF60-A976-E249-AA13-6738FA9C654B}" destId="{BC9192C3-10D7-4244-B6B9-D7077385FCB4}" srcOrd="0" destOrd="0" presId="urn:microsoft.com/office/officeart/2005/8/layout/orgChart1"/>
    <dgm:cxn modelId="{6C2B97BA-CA2E-6C40-956D-22282A51C799}" type="presOf" srcId="{43829F8C-3B36-C64E-8702-694D322149A4}" destId="{4F7841C8-1CAD-D846-A5C8-CAEC73EB0D3F}" srcOrd="1" destOrd="0" presId="urn:microsoft.com/office/officeart/2005/8/layout/orgChart1"/>
    <dgm:cxn modelId="{75027ABB-21D2-A149-A38E-8C34B84BA0D8}" type="presOf" srcId="{B228CE6D-235D-D24A-8E48-59027BFA551D}" destId="{F452905B-DB19-B946-A91A-38E12A446637}" srcOrd="0" destOrd="0" presId="urn:microsoft.com/office/officeart/2005/8/layout/orgChart1"/>
    <dgm:cxn modelId="{2A2C80BC-A9B2-A74A-87F6-700E3DC62B47}" srcId="{F39195D6-F796-B444-854F-D475F211E7DA}" destId="{ED591560-1B58-7648-9405-C69C45DD22C8}" srcOrd="3" destOrd="0" parTransId="{D68C0E57-F174-094C-AB94-4D12126D4EBD}" sibTransId="{D2AD74D1-8EC2-9343-85B5-2F6F6BCA5147}"/>
    <dgm:cxn modelId="{9DDB02BD-D3B6-1A4F-873B-572579F98F55}" type="presOf" srcId="{CBBB8BF4-9CFE-FA4B-9DDC-0AA08B1D7357}" destId="{D4EF098F-8985-A342-A0D6-BC443CBB8814}" srcOrd="1" destOrd="0" presId="urn:microsoft.com/office/officeart/2005/8/layout/orgChart1"/>
    <dgm:cxn modelId="{BDA02ABD-32AA-A54C-9700-00D948379B7B}" srcId="{D886691A-420A-8848-9DCE-CFB9D4716957}" destId="{26C9E185-62D7-E94A-A028-754A166EF047}" srcOrd="5" destOrd="0" parTransId="{D6706576-62A5-DD42-B5C4-F0775EECB7FB}" sibTransId="{DB8E8DE6-A9C3-2142-99EA-9184E5E4DBE9}"/>
    <dgm:cxn modelId="{96677BBE-1AA4-3343-B95F-EEEF995E6F08}" type="presOf" srcId="{ED591560-1B58-7648-9405-C69C45DD22C8}" destId="{E2C44758-DA60-1241-BA26-4ACC2B8DA800}" srcOrd="0" destOrd="0" presId="urn:microsoft.com/office/officeart/2005/8/layout/orgChart1"/>
    <dgm:cxn modelId="{6DDB48C1-E841-754F-8FAF-78866052FB79}" type="presOf" srcId="{26C9E185-62D7-E94A-A028-754A166EF047}" destId="{7AD073BC-CDA0-9046-8B04-818DB8E51068}" srcOrd="0" destOrd="0" presId="urn:microsoft.com/office/officeart/2005/8/layout/orgChart1"/>
    <dgm:cxn modelId="{552C42C2-EBA7-6A4B-BD41-11DA5B64A2F5}" type="presOf" srcId="{B2CC6A0A-DB7E-A849-94EB-044A335B54A4}" destId="{69D3E50F-C2C8-6941-AE4C-796ABC8580D5}" srcOrd="0" destOrd="0" presId="urn:microsoft.com/office/officeart/2005/8/layout/orgChart1"/>
    <dgm:cxn modelId="{D62764C3-C5DF-5540-A7A8-5FFAD1A24BF4}" type="presOf" srcId="{E29191F8-CA3B-6F4B-9BD9-823A9D1F5F03}" destId="{421D79F8-9F50-514A-B2F8-313F992ED106}" srcOrd="0" destOrd="0" presId="urn:microsoft.com/office/officeart/2005/8/layout/orgChart1"/>
    <dgm:cxn modelId="{35C07BC3-663C-8D42-8D8F-1AA325A8B597}" type="presOf" srcId="{4FDFE8F7-2B60-7B4F-8ADC-66B5D67BCBAE}" destId="{6D4BACF2-7062-9341-9E22-20527A6CD570}" srcOrd="0" destOrd="0" presId="urn:microsoft.com/office/officeart/2005/8/layout/orgChart1"/>
    <dgm:cxn modelId="{10D0E9C3-7306-494F-9726-DE78B7F97DFD}" type="presOf" srcId="{4BBAA158-5C21-054F-B2C6-93D9E4109AF9}" destId="{0909B2D1-77DE-1C43-A21F-80C1F59835B9}" srcOrd="0" destOrd="0" presId="urn:microsoft.com/office/officeart/2005/8/layout/orgChart1"/>
    <dgm:cxn modelId="{4CFE52C4-0EEE-D44B-839A-A14F51C64606}" srcId="{D886691A-420A-8848-9DCE-CFB9D4716957}" destId="{B36BA9B5-BF1A-5847-B976-FFF4AA7A665D}" srcOrd="2" destOrd="0" parTransId="{C43A6CB9-F174-C946-B5D0-54E3094407F1}" sibTransId="{43DF5141-F9BC-9042-AA1E-24CD6FF78323}"/>
    <dgm:cxn modelId="{53FFB9C4-0F0A-F24B-8000-F8B6CDC7F993}" type="presOf" srcId="{37D55027-A105-1744-ACB0-B0C689C16924}" destId="{C67CFDEB-C643-BE48-97AB-FDA4C7141BC3}" srcOrd="0" destOrd="0" presId="urn:microsoft.com/office/officeart/2005/8/layout/orgChart1"/>
    <dgm:cxn modelId="{4A16F4C4-7139-8844-B220-F464CBAABB61}" type="presOf" srcId="{3CE0E079-6B93-9A40-9311-B06C2951FE7F}" destId="{CC8B6CDD-7241-BC4F-8D92-86A44BF5CA68}" srcOrd="1" destOrd="0" presId="urn:microsoft.com/office/officeart/2005/8/layout/orgChart1"/>
    <dgm:cxn modelId="{A63E1AC5-F95B-0B4D-A274-2B46732D757F}" type="presOf" srcId="{48A275C4-FF49-F842-B02D-D0C0056E4BD4}" destId="{4304A7BF-61CA-444B-903C-E8C427D0748E}" srcOrd="0" destOrd="0" presId="urn:microsoft.com/office/officeart/2005/8/layout/orgChart1"/>
    <dgm:cxn modelId="{8798ECC5-682B-5343-AC36-A29F4349E6F2}" srcId="{BC68A411-FE4B-6140-8C9B-20EF437D705F}" destId="{43829F8C-3B36-C64E-8702-694D322149A4}" srcOrd="2" destOrd="0" parTransId="{80123500-52B0-6B4B-B742-272659D61A6C}" sibTransId="{7859CEF3-6A18-1D4D-8A2B-B5B61C7D6415}"/>
    <dgm:cxn modelId="{D3C359C8-4421-8B44-88F3-ABD1CFABE14D}" type="presOf" srcId="{6D2F96E4-3B86-314B-A8D9-6F8B066E09CB}" destId="{56F07445-055F-0344-958C-E328F2559879}" srcOrd="0" destOrd="0" presId="urn:microsoft.com/office/officeart/2005/8/layout/orgChart1"/>
    <dgm:cxn modelId="{05C07AC9-B616-DA4A-BF01-3A75A53224E0}" srcId="{B36BA9B5-BF1A-5847-B976-FFF4AA7A665D}" destId="{4E2E45F2-BCFA-5348-802B-59301AB7C51F}" srcOrd="1" destOrd="0" parTransId="{107F232B-E79C-F842-9BEF-0AD467D74B25}" sibTransId="{68F5F2C6-35B3-ED4E-9D6F-38FA5AE5786C}"/>
    <dgm:cxn modelId="{576917CC-2986-F54C-933A-1819462987A4}" type="presOf" srcId="{B49FFDF1-2F54-1647-84D8-E0885D58A6C4}" destId="{9890F38D-65BF-CE44-8364-BE57A9F317A1}" srcOrd="0" destOrd="0" presId="urn:microsoft.com/office/officeart/2005/8/layout/orgChart1"/>
    <dgm:cxn modelId="{4F9CB8CE-BF1D-7940-9726-7B7C7D3B0CC4}" type="presOf" srcId="{72AAF667-015E-C146-B3C2-06AF175875A2}" destId="{8210A807-5747-2442-850A-66C6F55F5795}" srcOrd="1" destOrd="0" presId="urn:microsoft.com/office/officeart/2005/8/layout/orgChart1"/>
    <dgm:cxn modelId="{B76BD9CE-33AB-6E4B-BC37-3A0C41D3A0CB}" srcId="{431D65DF-D304-1443-9CAB-454685897DA5}" destId="{DC575AD6-6656-5B40-9EB9-F165E0D1B4A0}" srcOrd="2" destOrd="0" parTransId="{CC58C000-03A8-EE4F-8F73-87F801EB3F1F}" sibTransId="{5B14CAA1-D5A2-F249-8756-3AC220268AE7}"/>
    <dgm:cxn modelId="{802FADCF-44CF-A24A-A6DB-3D8EC340296E}" type="presOf" srcId="{C43A6CB9-F174-C946-B5D0-54E3094407F1}" destId="{4F7B3CB4-1BC0-544D-9485-D8EA8DD7393F}" srcOrd="0" destOrd="0" presId="urn:microsoft.com/office/officeart/2005/8/layout/orgChart1"/>
    <dgm:cxn modelId="{66C4CFD2-4960-4144-BBF0-5ADD4E879BC3}" type="presOf" srcId="{FFEDD34D-F8E5-224B-8AE1-71F88E3291F8}" destId="{1F5CBF29-C296-C94C-8709-8C35BF5A904D}" srcOrd="0" destOrd="0" presId="urn:microsoft.com/office/officeart/2005/8/layout/orgChart1"/>
    <dgm:cxn modelId="{F007F6D2-B252-A04A-A733-9B24B51958DB}" srcId="{72AAF667-015E-C146-B3C2-06AF175875A2}" destId="{B49FFDF1-2F54-1647-84D8-E0885D58A6C4}" srcOrd="4" destOrd="0" parTransId="{D3623BB4-77A7-C34E-AD48-DC8A6FFEF61C}" sibTransId="{821A6B1E-9654-C140-AC1A-34E5A14354CD}"/>
    <dgm:cxn modelId="{CAB0E7D4-9D1D-E242-98FD-4E2CDBE36F7D}" type="presOf" srcId="{431D65DF-D304-1443-9CAB-454685897DA5}" destId="{34721780-5774-6A45-809D-23E0B948C467}" srcOrd="1" destOrd="0" presId="urn:microsoft.com/office/officeart/2005/8/layout/orgChart1"/>
    <dgm:cxn modelId="{164B34D5-2A83-4B44-AD67-E3DB2FEECCC0}" srcId="{8EDB3097-69AA-B248-865E-0D4B0C6E167E}" destId="{57B39C14-1B18-5C48-913B-F3899D7D03A5}" srcOrd="0" destOrd="0" parTransId="{37D55027-A105-1744-ACB0-B0C689C16924}" sibTransId="{E2A53C35-0FCC-C143-8E8B-FBE69D5F4A43}"/>
    <dgm:cxn modelId="{212342D5-4685-4D44-8663-243FD73A1B81}" type="presOf" srcId="{844C4D3F-4741-D64D-B184-F33CBF85BFBF}" destId="{75C960C2-7012-AD40-B914-417E049561E9}" srcOrd="0" destOrd="0" presId="urn:microsoft.com/office/officeart/2005/8/layout/orgChart1"/>
    <dgm:cxn modelId="{416C79D5-04FE-BB4C-B752-2706FE7DD5DF}" type="presOf" srcId="{E00EF317-4B60-4343-925A-42E578986C25}" destId="{6560C2DB-577E-4641-833A-F77903CBD077}" srcOrd="0" destOrd="0" presId="urn:microsoft.com/office/officeart/2005/8/layout/orgChart1"/>
    <dgm:cxn modelId="{6883FFD6-0836-5045-AE06-F5BBD2C0D124}" srcId="{72AAF667-015E-C146-B3C2-06AF175875A2}" destId="{4FDFE8F7-2B60-7B4F-8ADC-66B5D67BCBAE}" srcOrd="0" destOrd="0" parTransId="{48A275C4-FF49-F842-B02D-D0C0056E4BD4}" sibTransId="{37263CF6-BF98-2A40-8F54-58F93BD01BA7}"/>
    <dgm:cxn modelId="{D03CC5D7-693D-1941-B00B-ADCBC8EDBCF7}" srcId="{8EDB3097-69AA-B248-865E-0D4B0C6E167E}" destId="{126DC212-731F-3444-AFD7-CFB5914E80AB}" srcOrd="1" destOrd="0" parTransId="{5173261F-C0A9-9844-944A-06A3762A7D13}" sibTransId="{FDD4C983-9F30-9F4C-90DD-CC7198EE7F19}"/>
    <dgm:cxn modelId="{1AEF25D9-BC67-7343-AE7F-1551B606CF6F}" type="presOf" srcId="{63521BE4-0BBA-994B-AD16-029311E8AD3A}" destId="{D9C133B7-A519-BA4E-BFAE-895CBF0D193C}" srcOrd="0" destOrd="0" presId="urn:microsoft.com/office/officeart/2005/8/layout/orgChart1"/>
    <dgm:cxn modelId="{E24227D9-BB88-164C-BA0F-146092845F1A}" srcId="{B228CE6D-235D-D24A-8E48-59027BFA551D}" destId="{3A0FD6BB-827C-C540-873C-CE0FB0C929B8}" srcOrd="3" destOrd="0" parTransId="{9D71799C-9C13-9242-81BD-B9ED528FDFC7}" sibTransId="{986BD9C7-4E0B-7A42-A362-8A9FA5054AAD}"/>
    <dgm:cxn modelId="{79A1C8D9-D4B1-1D4C-98EA-290CB8130552}" type="presOf" srcId="{3158E3D6-E962-5E42-98B6-84B4BE7B9C2D}" destId="{9CB47D0E-2341-5E40-8AE0-F3CBBD6ABD4F}" srcOrd="0" destOrd="0" presId="urn:microsoft.com/office/officeart/2005/8/layout/orgChart1"/>
    <dgm:cxn modelId="{225449DA-5DAA-434F-A6FC-E3872C90471D}" type="presOf" srcId="{B49FFDF1-2F54-1647-84D8-E0885D58A6C4}" destId="{B0DF827C-F090-7C49-9016-F0DC149BC62D}" srcOrd="1" destOrd="0" presId="urn:microsoft.com/office/officeart/2005/8/layout/orgChart1"/>
    <dgm:cxn modelId="{F9FF54DB-504E-A847-A53B-2603A0AFFD30}" srcId="{BC68A411-FE4B-6140-8C9B-20EF437D705F}" destId="{D49C3A17-12B4-9D44-B030-A02B4E9C924A}" srcOrd="0" destOrd="0" parTransId="{C852C8B0-CCB0-1440-8B8B-0BD7B89D098F}" sibTransId="{74358A6A-D5F1-EF44-AF68-835FFA9F2A99}"/>
    <dgm:cxn modelId="{6A25A1DF-7018-984D-A27C-63CEDB7E3301}" type="presOf" srcId="{00D09092-2940-544C-A7FE-06B1CDED857D}" destId="{649AC6B1-3FCC-5E49-8869-935B435E852D}" srcOrd="0" destOrd="0" presId="urn:microsoft.com/office/officeart/2005/8/layout/orgChart1"/>
    <dgm:cxn modelId="{691B82E0-C85C-D24D-A177-1CF0D372289B}" srcId="{431D65DF-D304-1443-9CAB-454685897DA5}" destId="{88028B71-F890-C84E-AAA0-192CFEE0AA49}" srcOrd="1" destOrd="0" parTransId="{52A61A3A-BA16-504F-9A22-9D99DABC3DFD}" sibTransId="{7CDBDC5C-9A7E-8146-9075-04D0605F86DC}"/>
    <dgm:cxn modelId="{8754A2E0-9CE4-A947-AE45-887343C8CD7A}" type="presOf" srcId="{90EE8675-7826-054F-BE6D-B4719FD13668}" destId="{C215C882-4845-C94E-A9BC-EF0515085D2B}" srcOrd="0" destOrd="0" presId="urn:microsoft.com/office/officeart/2005/8/layout/orgChart1"/>
    <dgm:cxn modelId="{50D668E1-511A-8642-91D4-72217D12153E}" type="presOf" srcId="{7DFE9825-F117-7044-8A2D-77F60EF07470}" destId="{0C281F87-09F4-A645-90EF-874ADCAE89F7}" srcOrd="0" destOrd="0" presId="urn:microsoft.com/office/officeart/2005/8/layout/orgChart1"/>
    <dgm:cxn modelId="{DE2EF8E2-E8F3-0940-AE83-CF6760CE3CEE}" type="presOf" srcId="{D3623BB4-77A7-C34E-AD48-DC8A6FFEF61C}" destId="{06B11ADE-0D02-1445-B684-DC118C114D70}" srcOrd="0" destOrd="0" presId="urn:microsoft.com/office/officeart/2005/8/layout/orgChart1"/>
    <dgm:cxn modelId="{5525C0E4-622B-364C-BD98-2511D947C69B}" type="presOf" srcId="{FA33FEAB-C61E-E74E-ACC5-CDE3A93FAF1E}" destId="{F0E6BE92-3B76-0340-9C87-D6F27FE55E2C}" srcOrd="1" destOrd="0" presId="urn:microsoft.com/office/officeart/2005/8/layout/orgChart1"/>
    <dgm:cxn modelId="{A4F91CE5-2377-494A-9017-EDBC94BFDEB8}" type="presOf" srcId="{5BCDB92E-29BA-DC49-862C-66F9938827D2}" destId="{FC26686B-2025-224A-BE9D-C4D8AAA33BB8}" srcOrd="0" destOrd="0" presId="urn:microsoft.com/office/officeart/2005/8/layout/orgChart1"/>
    <dgm:cxn modelId="{86F16AE5-0045-BD47-99AF-9353B9FF39B6}" type="presOf" srcId="{57B39C14-1B18-5C48-913B-F3899D7D03A5}" destId="{5634E845-6E56-BE4D-B830-3C20B682D50E}" srcOrd="0" destOrd="0" presId="urn:microsoft.com/office/officeart/2005/8/layout/orgChart1"/>
    <dgm:cxn modelId="{54F9F7E5-3735-A140-AA59-2E9BDA6A5EC0}" type="presOf" srcId="{D49C3A17-12B4-9D44-B030-A02B4E9C924A}" destId="{3B31E4E7-9ACE-F844-B160-D404FF0CD8AE}" srcOrd="0" destOrd="0" presId="urn:microsoft.com/office/officeart/2005/8/layout/orgChart1"/>
    <dgm:cxn modelId="{683D4BE7-B32B-2546-9785-358640E81F7A}" type="presOf" srcId="{87C993A1-C9B9-C940-B691-CBF065E8ECB1}" destId="{23AA04A2-393B-7246-ACA6-586BF2C2C4D3}" srcOrd="0" destOrd="0" presId="urn:microsoft.com/office/officeart/2005/8/layout/orgChart1"/>
    <dgm:cxn modelId="{B0FB0BE8-B8AC-BA43-98CB-104F0382B3B8}" type="presOf" srcId="{1323268E-B354-4B42-80D1-9C5993DF165F}" destId="{C3C60662-4AFB-DB44-9F05-4867BDAC1558}" srcOrd="0" destOrd="0" presId="urn:microsoft.com/office/officeart/2005/8/layout/orgChart1"/>
    <dgm:cxn modelId="{FC759CEB-605E-AA45-808C-A767205D5301}" type="presOf" srcId="{D886691A-420A-8848-9DCE-CFB9D4716957}" destId="{9449C75A-2C44-E148-8FCE-DBD7BE180B15}" srcOrd="0" destOrd="0" presId="urn:microsoft.com/office/officeart/2005/8/layout/orgChart1"/>
    <dgm:cxn modelId="{41A838EC-4525-D145-A11E-784C62110097}" type="presOf" srcId="{373F31C3-284A-7144-8151-F500499F9EB1}" destId="{8835EC6C-131C-7044-968B-6CF3945F97DE}" srcOrd="0" destOrd="0" presId="urn:microsoft.com/office/officeart/2005/8/layout/orgChart1"/>
    <dgm:cxn modelId="{4FD7F2ED-AC38-1641-A509-6C580B95E4DE}" type="presOf" srcId="{9D71799C-9C13-9242-81BD-B9ED528FDFC7}" destId="{E6069885-A98E-BA42-B63C-4363754EA95D}" srcOrd="0" destOrd="0" presId="urn:microsoft.com/office/officeart/2005/8/layout/orgChart1"/>
    <dgm:cxn modelId="{C58DCCEE-D0C6-804B-9389-554B3B34253F}" type="presOf" srcId="{4BBAA158-5C21-054F-B2C6-93D9E4109AF9}" destId="{FDE9F01C-1564-D941-94D9-ED138C53A692}" srcOrd="1" destOrd="0" presId="urn:microsoft.com/office/officeart/2005/8/layout/orgChart1"/>
    <dgm:cxn modelId="{A4AE55F5-D382-6846-9633-1F03431D42C7}" type="presOf" srcId="{CA3ECCC9-E3BD-4146-ACCB-45D19E5F0E06}" destId="{AB1EEF6B-6AA4-6C45-AB1F-5258D60B4D35}" srcOrd="1" destOrd="0" presId="urn:microsoft.com/office/officeart/2005/8/layout/orgChart1"/>
    <dgm:cxn modelId="{33BA92F5-FB50-AF48-90FC-8A6C8D547D6B}" type="presOf" srcId="{80123500-52B0-6B4B-B742-272659D61A6C}" destId="{1D23BD69-670E-C446-B8CE-587A9DF6D327}" srcOrd="0" destOrd="0" presId="urn:microsoft.com/office/officeart/2005/8/layout/orgChart1"/>
    <dgm:cxn modelId="{06F5DEF8-9DEC-F148-ACF7-2BB40F03A23F}" type="presOf" srcId="{F3FCFB73-3575-6B41-808F-62B35BF7DE31}" destId="{037DFA24-D7C7-F649-A563-6EA42D4A9068}" srcOrd="0" destOrd="0" presId="urn:microsoft.com/office/officeart/2005/8/layout/orgChart1"/>
    <dgm:cxn modelId="{D54401FA-1D0C-F243-94FE-83E8215702B5}" type="presOf" srcId="{6E4B5D8F-21BB-D64E-8F0C-0964C3EE31DE}" destId="{CCD2B150-BFF5-424D-A9B3-935E21B58C16}" srcOrd="0" destOrd="0" presId="urn:microsoft.com/office/officeart/2005/8/layout/orgChart1"/>
    <dgm:cxn modelId="{F7E3A2FA-F7B4-0C40-A356-86D56110EC0E}" type="presOf" srcId="{7387012F-FE6F-8442-8BCD-A9D0952312E0}" destId="{BA764168-E7ED-8A45-BC88-E1CC000597E2}" srcOrd="0" destOrd="0" presId="urn:microsoft.com/office/officeart/2005/8/layout/orgChart1"/>
    <dgm:cxn modelId="{F8B8F6FA-7920-3149-8C3B-E7C3CD655145}" type="presOf" srcId="{5988B27F-8A26-5047-8454-59E970A1ACD8}" destId="{2BB85A63-A740-A84D-96BF-EE19AC134AE8}" srcOrd="1" destOrd="0" presId="urn:microsoft.com/office/officeart/2005/8/layout/orgChart1"/>
    <dgm:cxn modelId="{E12817FB-94F0-034F-90A0-12785E2A62AD}" srcId="{B36BA9B5-BF1A-5847-B976-FFF4AA7A665D}" destId="{E00EF317-4B60-4343-925A-42E578986C25}" srcOrd="2" destOrd="0" parTransId="{4F91B5CB-F35A-9E40-A1E2-327FB0FEE4A8}" sibTransId="{0BDB3250-2DFD-5145-BE99-854C2EB3AB7F}"/>
    <dgm:cxn modelId="{BE1F50FD-BF9C-9B48-BBF2-6CD4FD5B776E}" type="presOf" srcId="{6D2F96E4-3B86-314B-A8D9-6F8B066E09CB}" destId="{11AF0650-2DF0-7E43-B5FF-577E264B2CBF}" srcOrd="1" destOrd="0" presId="urn:microsoft.com/office/officeart/2005/8/layout/orgChart1"/>
    <dgm:cxn modelId="{2F3A79FE-D70B-334D-A889-988D1D3902B5}" type="presOf" srcId="{00A70E57-6939-614C-8C6D-05CC2CAE7515}" destId="{BB7DEA4B-3115-E542-8DAD-CBBF3CF82922}" srcOrd="0" destOrd="0" presId="urn:microsoft.com/office/officeart/2005/8/layout/orgChart1"/>
    <dgm:cxn modelId="{8AC97EDC-F981-FD44-96AC-100864567F6A}" type="presParOf" srcId="{D30DCEDA-5CC5-FF40-82BD-E09620B12D34}" destId="{62C952E9-6DDD-4546-BC43-8D02D1493AE1}" srcOrd="0" destOrd="0" presId="urn:microsoft.com/office/officeart/2005/8/layout/orgChart1"/>
    <dgm:cxn modelId="{BDD17CFB-E793-A443-9C10-1AC89053602D}" type="presParOf" srcId="{62C952E9-6DDD-4546-BC43-8D02D1493AE1}" destId="{969072A7-A600-DA41-87B8-732BF7F307E0}" srcOrd="0" destOrd="0" presId="urn:microsoft.com/office/officeart/2005/8/layout/orgChart1"/>
    <dgm:cxn modelId="{BF5420F4-12B7-2C44-9850-8121FA7776BD}" type="presParOf" srcId="{969072A7-A600-DA41-87B8-732BF7F307E0}" destId="{9449C75A-2C44-E148-8FCE-DBD7BE180B15}" srcOrd="0" destOrd="0" presId="urn:microsoft.com/office/officeart/2005/8/layout/orgChart1"/>
    <dgm:cxn modelId="{789454E4-8A1D-E544-90F9-DC91EACF3D1D}" type="presParOf" srcId="{969072A7-A600-DA41-87B8-732BF7F307E0}" destId="{8B24C2BE-C38C-6842-BCB7-7415FCF9B630}" srcOrd="1" destOrd="0" presId="urn:microsoft.com/office/officeart/2005/8/layout/orgChart1"/>
    <dgm:cxn modelId="{886F8677-1BD3-9A43-9970-84EE344E8FD6}" type="presParOf" srcId="{62C952E9-6DDD-4546-BC43-8D02D1493AE1}" destId="{F72B84FA-1C31-A24D-B3F0-DD51F13FC695}" srcOrd="1" destOrd="0" presId="urn:microsoft.com/office/officeart/2005/8/layout/orgChart1"/>
    <dgm:cxn modelId="{70668A0F-8520-5E4A-A443-C795094C5FA7}" type="presParOf" srcId="{F72B84FA-1C31-A24D-B3F0-DD51F13FC695}" destId="{75C960C2-7012-AD40-B914-417E049561E9}" srcOrd="0" destOrd="0" presId="urn:microsoft.com/office/officeart/2005/8/layout/orgChart1"/>
    <dgm:cxn modelId="{93DE88BF-94EB-BB46-B864-0C8C8211696A}" type="presParOf" srcId="{F72B84FA-1C31-A24D-B3F0-DD51F13FC695}" destId="{566036B9-7DD4-0640-AB4C-59522FB401B1}" srcOrd="1" destOrd="0" presId="urn:microsoft.com/office/officeart/2005/8/layout/orgChart1"/>
    <dgm:cxn modelId="{BBD0B501-9E5A-B946-8F94-E92E4BE9312E}" type="presParOf" srcId="{566036B9-7DD4-0640-AB4C-59522FB401B1}" destId="{A4055750-B627-494C-9D90-83B67CEC4979}" srcOrd="0" destOrd="0" presId="urn:microsoft.com/office/officeart/2005/8/layout/orgChart1"/>
    <dgm:cxn modelId="{A51CCC32-4E0F-C345-9FB7-8619EF91BF96}" type="presParOf" srcId="{A4055750-B627-494C-9D90-83B67CEC4979}" destId="{D0C519F4-C26E-DB45-B8E4-46B26EED02F6}" srcOrd="0" destOrd="0" presId="urn:microsoft.com/office/officeart/2005/8/layout/orgChart1"/>
    <dgm:cxn modelId="{AF9464C0-74BD-914A-AFFE-E1A0B0997069}" type="presParOf" srcId="{A4055750-B627-494C-9D90-83B67CEC4979}" destId="{8210A807-5747-2442-850A-66C6F55F5795}" srcOrd="1" destOrd="0" presId="urn:microsoft.com/office/officeart/2005/8/layout/orgChart1"/>
    <dgm:cxn modelId="{4D980A36-A04B-AD42-BEED-727FA224B6C5}" type="presParOf" srcId="{566036B9-7DD4-0640-AB4C-59522FB401B1}" destId="{E6AD4B83-1849-E249-9978-63B3A4C0E204}" srcOrd="1" destOrd="0" presId="urn:microsoft.com/office/officeart/2005/8/layout/orgChart1"/>
    <dgm:cxn modelId="{B9F09E97-B373-F04F-9658-1DA9FCDE1CD7}" type="presParOf" srcId="{E6AD4B83-1849-E249-9978-63B3A4C0E204}" destId="{4304A7BF-61CA-444B-903C-E8C427D0748E}" srcOrd="0" destOrd="0" presId="urn:microsoft.com/office/officeart/2005/8/layout/orgChart1"/>
    <dgm:cxn modelId="{00856B12-2116-CC41-B23A-1AE1FE1CBD9B}" type="presParOf" srcId="{E6AD4B83-1849-E249-9978-63B3A4C0E204}" destId="{CA945A6B-CCC7-8D46-8335-288C90196CF6}" srcOrd="1" destOrd="0" presId="urn:microsoft.com/office/officeart/2005/8/layout/orgChart1"/>
    <dgm:cxn modelId="{F20E429D-569A-8843-BB74-6359B919EBB8}" type="presParOf" srcId="{CA945A6B-CCC7-8D46-8335-288C90196CF6}" destId="{07DDEB50-8AB1-3C46-9EA3-C754D30FAD4B}" srcOrd="0" destOrd="0" presId="urn:microsoft.com/office/officeart/2005/8/layout/orgChart1"/>
    <dgm:cxn modelId="{45C32DEE-5FF5-C248-8C3E-1748CA29684C}" type="presParOf" srcId="{07DDEB50-8AB1-3C46-9EA3-C754D30FAD4B}" destId="{6D4BACF2-7062-9341-9E22-20527A6CD570}" srcOrd="0" destOrd="0" presId="urn:microsoft.com/office/officeart/2005/8/layout/orgChart1"/>
    <dgm:cxn modelId="{E2EF27E7-B5E8-7147-8986-F888DE43B52D}" type="presParOf" srcId="{07DDEB50-8AB1-3C46-9EA3-C754D30FAD4B}" destId="{E85064D1-FA44-A842-B857-1F9FB59CA0B5}" srcOrd="1" destOrd="0" presId="urn:microsoft.com/office/officeart/2005/8/layout/orgChart1"/>
    <dgm:cxn modelId="{446344AE-E151-A645-B2CF-AC18DFEDBBC4}" type="presParOf" srcId="{CA945A6B-CCC7-8D46-8335-288C90196CF6}" destId="{B68DFF44-B0BD-0543-9D60-1C81AF41C167}" srcOrd="1" destOrd="0" presId="urn:microsoft.com/office/officeart/2005/8/layout/orgChart1"/>
    <dgm:cxn modelId="{317DF539-0354-7148-B4DC-AC4301EC6439}" type="presParOf" srcId="{CA945A6B-CCC7-8D46-8335-288C90196CF6}" destId="{87AE2368-F2F4-EA48-8AE3-7B071E667962}" srcOrd="2" destOrd="0" presId="urn:microsoft.com/office/officeart/2005/8/layout/orgChart1"/>
    <dgm:cxn modelId="{BA6FCFCF-1553-5D4B-B9F3-94A0C50E6F39}" type="presParOf" srcId="{E6AD4B83-1849-E249-9978-63B3A4C0E204}" destId="{6D21CA57-AD09-8646-A712-5A2ED0E02097}" srcOrd="2" destOrd="0" presId="urn:microsoft.com/office/officeart/2005/8/layout/orgChart1"/>
    <dgm:cxn modelId="{D781EFE5-775C-474E-9FC7-449AA4ED7975}" type="presParOf" srcId="{E6AD4B83-1849-E249-9978-63B3A4C0E204}" destId="{2057D65B-AB45-AC4C-96DF-98FB422DF693}" srcOrd="3" destOrd="0" presId="urn:microsoft.com/office/officeart/2005/8/layout/orgChart1"/>
    <dgm:cxn modelId="{657A2705-3E98-C24F-B07F-D6267A74E520}" type="presParOf" srcId="{2057D65B-AB45-AC4C-96DF-98FB422DF693}" destId="{A7AA3397-5A0A-1C4C-9195-67F69921702C}" srcOrd="0" destOrd="0" presId="urn:microsoft.com/office/officeart/2005/8/layout/orgChart1"/>
    <dgm:cxn modelId="{34A0F091-7299-2140-892D-76FEEED4F088}" type="presParOf" srcId="{A7AA3397-5A0A-1C4C-9195-67F69921702C}" destId="{C80559EF-17AD-F243-B4FC-169A976E15BD}" srcOrd="0" destOrd="0" presId="urn:microsoft.com/office/officeart/2005/8/layout/orgChart1"/>
    <dgm:cxn modelId="{2AA4BF8F-F38B-0045-B9D3-8063D3393A1D}" type="presParOf" srcId="{A7AA3397-5A0A-1C4C-9195-67F69921702C}" destId="{D4EF098F-8985-A342-A0D6-BC443CBB8814}" srcOrd="1" destOrd="0" presId="urn:microsoft.com/office/officeart/2005/8/layout/orgChart1"/>
    <dgm:cxn modelId="{0978DE4A-EECF-0C4B-A5BC-A325AB228B00}" type="presParOf" srcId="{2057D65B-AB45-AC4C-96DF-98FB422DF693}" destId="{EF3504AC-8309-3C44-8E7D-4F542597D447}" srcOrd="1" destOrd="0" presId="urn:microsoft.com/office/officeart/2005/8/layout/orgChart1"/>
    <dgm:cxn modelId="{49945853-D4BB-E247-AFE2-5BB45B7A2995}" type="presParOf" srcId="{2057D65B-AB45-AC4C-96DF-98FB422DF693}" destId="{26364BC4-EC83-D94C-BFAA-F00066D3F5E0}" srcOrd="2" destOrd="0" presId="urn:microsoft.com/office/officeart/2005/8/layout/orgChart1"/>
    <dgm:cxn modelId="{4BD35606-DF3D-4744-B47A-44A585B82B83}" type="presParOf" srcId="{E6AD4B83-1849-E249-9978-63B3A4C0E204}" destId="{D9C133B7-A519-BA4E-BFAE-895CBF0D193C}" srcOrd="4" destOrd="0" presId="urn:microsoft.com/office/officeart/2005/8/layout/orgChart1"/>
    <dgm:cxn modelId="{E4C95490-38D3-9341-A3AF-760D795E0224}" type="presParOf" srcId="{E6AD4B83-1849-E249-9978-63B3A4C0E204}" destId="{BBFD4ADD-ED53-794B-95A0-468249CEF56A}" srcOrd="5" destOrd="0" presId="urn:microsoft.com/office/officeart/2005/8/layout/orgChart1"/>
    <dgm:cxn modelId="{5E263EB2-2F3A-EE4D-B235-3062E1A51750}" type="presParOf" srcId="{BBFD4ADD-ED53-794B-95A0-468249CEF56A}" destId="{F644CA87-6367-634F-878B-EF9A46AAC979}" srcOrd="0" destOrd="0" presId="urn:microsoft.com/office/officeart/2005/8/layout/orgChart1"/>
    <dgm:cxn modelId="{76DAA9C2-DE6C-8243-9E48-EB42D2FDF98D}" type="presParOf" srcId="{F644CA87-6367-634F-878B-EF9A46AAC979}" destId="{037DFA24-D7C7-F649-A563-6EA42D4A9068}" srcOrd="0" destOrd="0" presId="urn:microsoft.com/office/officeart/2005/8/layout/orgChart1"/>
    <dgm:cxn modelId="{EAB983BC-928E-4A46-83A8-D0C645A21C65}" type="presParOf" srcId="{F644CA87-6367-634F-878B-EF9A46AAC979}" destId="{AD3566F3-D464-CC48-8C03-4CCC5FE256F1}" srcOrd="1" destOrd="0" presId="urn:microsoft.com/office/officeart/2005/8/layout/orgChart1"/>
    <dgm:cxn modelId="{1A5A9F3C-B232-5046-AC42-54FB7DFEA5E6}" type="presParOf" srcId="{BBFD4ADD-ED53-794B-95A0-468249CEF56A}" destId="{66D4FD54-CB63-C044-9512-A4EE79DDD6BE}" srcOrd="1" destOrd="0" presId="urn:microsoft.com/office/officeart/2005/8/layout/orgChart1"/>
    <dgm:cxn modelId="{E59C8480-5326-F248-9FD9-312796F6B0F6}" type="presParOf" srcId="{BBFD4ADD-ED53-794B-95A0-468249CEF56A}" destId="{30FAF677-AAA2-4346-8805-3BDF7D68C52D}" srcOrd="2" destOrd="0" presId="urn:microsoft.com/office/officeart/2005/8/layout/orgChart1"/>
    <dgm:cxn modelId="{9FE7E267-12C2-7E41-80DC-2C7EA30C9CCC}" type="presParOf" srcId="{E6AD4B83-1849-E249-9978-63B3A4C0E204}" destId="{3A098FB4-0D43-3643-A072-0BA2D530130C}" srcOrd="6" destOrd="0" presId="urn:microsoft.com/office/officeart/2005/8/layout/orgChart1"/>
    <dgm:cxn modelId="{C17B664A-041C-7846-B974-10104AF73B3B}" type="presParOf" srcId="{E6AD4B83-1849-E249-9978-63B3A4C0E204}" destId="{8BB00C76-7A78-1E4B-B2F5-7DA4F11D9E5C}" srcOrd="7" destOrd="0" presId="urn:microsoft.com/office/officeart/2005/8/layout/orgChart1"/>
    <dgm:cxn modelId="{89F0BAE5-C05C-534A-AECC-3FA83A698590}" type="presParOf" srcId="{8BB00C76-7A78-1E4B-B2F5-7DA4F11D9E5C}" destId="{198C7EA9-1361-9549-A861-C25208292B21}" srcOrd="0" destOrd="0" presId="urn:microsoft.com/office/officeart/2005/8/layout/orgChart1"/>
    <dgm:cxn modelId="{FAEFB587-DFE3-FE4A-8502-634D6F83B06E}" type="presParOf" srcId="{198C7EA9-1361-9549-A861-C25208292B21}" destId="{113CE102-B513-4A41-B97E-1ED9E2C002AF}" srcOrd="0" destOrd="0" presId="urn:microsoft.com/office/officeart/2005/8/layout/orgChart1"/>
    <dgm:cxn modelId="{369F7339-4459-D34E-8867-DF6C76E56CFA}" type="presParOf" srcId="{198C7EA9-1361-9549-A861-C25208292B21}" destId="{9E542C45-1F5C-FB46-9915-1ADFEACF7CF6}" srcOrd="1" destOrd="0" presId="urn:microsoft.com/office/officeart/2005/8/layout/orgChart1"/>
    <dgm:cxn modelId="{99CA26C0-F21D-0D46-A926-D5B4055893D3}" type="presParOf" srcId="{8BB00C76-7A78-1E4B-B2F5-7DA4F11D9E5C}" destId="{DB5E5C81-F6F5-CF43-AE4D-5C09D5D7C2FF}" srcOrd="1" destOrd="0" presId="urn:microsoft.com/office/officeart/2005/8/layout/orgChart1"/>
    <dgm:cxn modelId="{4CBD2C8F-EF38-6249-88AF-8E8B1B9E82FB}" type="presParOf" srcId="{8BB00C76-7A78-1E4B-B2F5-7DA4F11D9E5C}" destId="{44E9419B-05AA-3E40-8D46-F771315FB592}" srcOrd="2" destOrd="0" presId="urn:microsoft.com/office/officeart/2005/8/layout/orgChart1"/>
    <dgm:cxn modelId="{8749D794-2286-D545-806C-30A70CA687FC}" type="presParOf" srcId="{E6AD4B83-1849-E249-9978-63B3A4C0E204}" destId="{06B11ADE-0D02-1445-B684-DC118C114D70}" srcOrd="8" destOrd="0" presId="urn:microsoft.com/office/officeart/2005/8/layout/orgChart1"/>
    <dgm:cxn modelId="{C2568CAD-D268-A646-A30A-1C01D00A01AF}" type="presParOf" srcId="{E6AD4B83-1849-E249-9978-63B3A4C0E204}" destId="{C4B0240C-16BF-614C-8DA9-AC4F787A55AD}" srcOrd="9" destOrd="0" presId="urn:microsoft.com/office/officeart/2005/8/layout/orgChart1"/>
    <dgm:cxn modelId="{F7F6EA73-393E-224F-9F9B-6B9723199252}" type="presParOf" srcId="{C4B0240C-16BF-614C-8DA9-AC4F787A55AD}" destId="{B3B66D9D-C32A-E04F-B666-8CA3079A0654}" srcOrd="0" destOrd="0" presId="urn:microsoft.com/office/officeart/2005/8/layout/orgChart1"/>
    <dgm:cxn modelId="{348285BC-BA13-2640-B54C-523B7AF294FF}" type="presParOf" srcId="{B3B66D9D-C32A-E04F-B666-8CA3079A0654}" destId="{9890F38D-65BF-CE44-8364-BE57A9F317A1}" srcOrd="0" destOrd="0" presId="urn:microsoft.com/office/officeart/2005/8/layout/orgChart1"/>
    <dgm:cxn modelId="{097BCF70-EE4F-E44C-A723-0B3C3A4D25B8}" type="presParOf" srcId="{B3B66D9D-C32A-E04F-B666-8CA3079A0654}" destId="{B0DF827C-F090-7C49-9016-F0DC149BC62D}" srcOrd="1" destOrd="0" presId="urn:microsoft.com/office/officeart/2005/8/layout/orgChart1"/>
    <dgm:cxn modelId="{4FD802F0-CD54-F744-8C14-F26219C3BAB4}" type="presParOf" srcId="{C4B0240C-16BF-614C-8DA9-AC4F787A55AD}" destId="{231F4DD4-A21E-B54E-8FE8-C2BF58095C52}" srcOrd="1" destOrd="0" presId="urn:microsoft.com/office/officeart/2005/8/layout/orgChart1"/>
    <dgm:cxn modelId="{0190BF4F-07BC-AD48-836D-BBAC23211781}" type="presParOf" srcId="{C4B0240C-16BF-614C-8DA9-AC4F787A55AD}" destId="{6215C93F-EA99-3841-91E4-98A057271887}" srcOrd="2" destOrd="0" presId="urn:microsoft.com/office/officeart/2005/8/layout/orgChart1"/>
    <dgm:cxn modelId="{49D58DE4-25BB-D64D-997B-255AAEBF488F}" type="presParOf" srcId="{566036B9-7DD4-0640-AB4C-59522FB401B1}" destId="{556381E8-D227-024D-8814-D491C4340A72}" srcOrd="2" destOrd="0" presId="urn:microsoft.com/office/officeart/2005/8/layout/orgChart1"/>
    <dgm:cxn modelId="{A2239B92-F46B-AB42-A8D5-A58DCBF42545}" type="presParOf" srcId="{F72B84FA-1C31-A24D-B3F0-DD51F13FC695}" destId="{C3C60662-4AFB-DB44-9F05-4867BDAC1558}" srcOrd="2" destOrd="0" presId="urn:microsoft.com/office/officeart/2005/8/layout/orgChart1"/>
    <dgm:cxn modelId="{2416D3B7-3C64-D941-BB26-F4FBDA03F1EE}" type="presParOf" srcId="{F72B84FA-1C31-A24D-B3F0-DD51F13FC695}" destId="{7835BFA5-8D9A-7C4E-BAE3-C34FBE1DE70D}" srcOrd="3" destOrd="0" presId="urn:microsoft.com/office/officeart/2005/8/layout/orgChart1"/>
    <dgm:cxn modelId="{0FA75255-8F9A-3349-AFAE-49738132B2E7}" type="presParOf" srcId="{7835BFA5-8D9A-7C4E-BAE3-C34FBE1DE70D}" destId="{858DE984-CE50-6C45-80A1-935960B2D0B8}" srcOrd="0" destOrd="0" presId="urn:microsoft.com/office/officeart/2005/8/layout/orgChart1"/>
    <dgm:cxn modelId="{6F3768D8-2D9C-D840-8AF0-4B9E2D94C28E}" type="presParOf" srcId="{858DE984-CE50-6C45-80A1-935960B2D0B8}" destId="{F1088C04-8229-DC44-9D3B-F4CD439BBA84}" srcOrd="0" destOrd="0" presId="urn:microsoft.com/office/officeart/2005/8/layout/orgChart1"/>
    <dgm:cxn modelId="{AF048D35-C1CE-A447-9658-E4035DF24999}" type="presParOf" srcId="{858DE984-CE50-6C45-80A1-935960B2D0B8}" destId="{9DA57A95-2F30-694D-8938-C2B3610728D6}" srcOrd="1" destOrd="0" presId="urn:microsoft.com/office/officeart/2005/8/layout/orgChart1"/>
    <dgm:cxn modelId="{CC0B062B-3444-F24B-A3B3-802D74805824}" type="presParOf" srcId="{7835BFA5-8D9A-7C4E-BAE3-C34FBE1DE70D}" destId="{6578BC2D-701E-964A-818E-F16CDA246460}" srcOrd="1" destOrd="0" presId="urn:microsoft.com/office/officeart/2005/8/layout/orgChart1"/>
    <dgm:cxn modelId="{1166E4FD-0951-0846-AE35-62D9FAD5F8B1}" type="presParOf" srcId="{6578BC2D-701E-964A-818E-F16CDA246460}" destId="{DFF05F6D-F169-D948-ADB6-7D120B5EDC24}" srcOrd="0" destOrd="0" presId="urn:microsoft.com/office/officeart/2005/8/layout/orgChart1"/>
    <dgm:cxn modelId="{7E2A5EFB-86B7-1E4A-B3C3-511A0E23E304}" type="presParOf" srcId="{6578BC2D-701E-964A-818E-F16CDA246460}" destId="{25607FCE-7022-0D4A-AC37-9CF4DB636533}" srcOrd="1" destOrd="0" presId="urn:microsoft.com/office/officeart/2005/8/layout/orgChart1"/>
    <dgm:cxn modelId="{09A172C1-4392-E94D-AEA7-C6E423EBED11}" type="presParOf" srcId="{25607FCE-7022-0D4A-AC37-9CF4DB636533}" destId="{EED5D3F3-5B18-0940-B375-89E32AF6407F}" srcOrd="0" destOrd="0" presId="urn:microsoft.com/office/officeart/2005/8/layout/orgChart1"/>
    <dgm:cxn modelId="{9E509EBE-0C04-7944-BDFE-7C454AAD7EA6}" type="presParOf" srcId="{EED5D3F3-5B18-0940-B375-89E32AF6407F}" destId="{3B31E4E7-9ACE-F844-B160-D404FF0CD8AE}" srcOrd="0" destOrd="0" presId="urn:microsoft.com/office/officeart/2005/8/layout/orgChart1"/>
    <dgm:cxn modelId="{E5C41775-0F68-2840-9427-F235249B6415}" type="presParOf" srcId="{EED5D3F3-5B18-0940-B375-89E32AF6407F}" destId="{CED4EB36-5230-7A47-A24D-4032CCF012F0}" srcOrd="1" destOrd="0" presId="urn:microsoft.com/office/officeart/2005/8/layout/orgChart1"/>
    <dgm:cxn modelId="{CD5C3456-6278-5540-8934-61D5276E42CF}" type="presParOf" srcId="{25607FCE-7022-0D4A-AC37-9CF4DB636533}" destId="{40C75AA1-FA1F-1144-BCD3-5C9D0FB9CBFE}" srcOrd="1" destOrd="0" presId="urn:microsoft.com/office/officeart/2005/8/layout/orgChart1"/>
    <dgm:cxn modelId="{C9EF78B7-FB8E-B146-B6C5-B5E2EEFFE08C}" type="presParOf" srcId="{25607FCE-7022-0D4A-AC37-9CF4DB636533}" destId="{3841AAE7-328C-2540-A801-A2220BA58CC2}" srcOrd="2" destOrd="0" presId="urn:microsoft.com/office/officeart/2005/8/layout/orgChart1"/>
    <dgm:cxn modelId="{61D5754F-E8E0-994C-9AA0-E7DFA5E0793B}" type="presParOf" srcId="{6578BC2D-701E-964A-818E-F16CDA246460}" destId="{BB7DEA4B-3115-E542-8DAD-CBBF3CF82922}" srcOrd="2" destOrd="0" presId="urn:microsoft.com/office/officeart/2005/8/layout/orgChart1"/>
    <dgm:cxn modelId="{552FB06A-52FB-FA40-BDF8-DD8600F7806B}" type="presParOf" srcId="{6578BC2D-701E-964A-818E-F16CDA246460}" destId="{C6D1287C-424A-C441-887C-E21B2E7DC54E}" srcOrd="3" destOrd="0" presId="urn:microsoft.com/office/officeart/2005/8/layout/orgChart1"/>
    <dgm:cxn modelId="{5206EE0C-5B74-9647-A5EB-F2F97EA0A776}" type="presParOf" srcId="{C6D1287C-424A-C441-887C-E21B2E7DC54E}" destId="{4BA3AB60-D9E5-D741-ADFE-E6177642AAFF}" srcOrd="0" destOrd="0" presId="urn:microsoft.com/office/officeart/2005/8/layout/orgChart1"/>
    <dgm:cxn modelId="{8FDEF0E3-EA89-864F-A565-59C29E3A0476}" type="presParOf" srcId="{4BA3AB60-D9E5-D741-ADFE-E6177642AAFF}" destId="{97B4AC0E-F2DA-B548-80B1-CE9B671D21BB}" srcOrd="0" destOrd="0" presId="urn:microsoft.com/office/officeart/2005/8/layout/orgChart1"/>
    <dgm:cxn modelId="{3B75D78D-1619-9B44-A8EB-A46C5C30ACE0}" type="presParOf" srcId="{4BA3AB60-D9E5-D741-ADFE-E6177642AAFF}" destId="{F680B30B-1DB7-D94C-B981-9E62CAA3EFB5}" srcOrd="1" destOrd="0" presId="urn:microsoft.com/office/officeart/2005/8/layout/orgChart1"/>
    <dgm:cxn modelId="{415FBF1C-0EC7-4C4B-869E-34D7CDEA8FA1}" type="presParOf" srcId="{C6D1287C-424A-C441-887C-E21B2E7DC54E}" destId="{7964DED7-D06C-B64A-8EDF-E71156E83C10}" srcOrd="1" destOrd="0" presId="urn:microsoft.com/office/officeart/2005/8/layout/orgChart1"/>
    <dgm:cxn modelId="{F714A308-8401-914C-9C94-0953032323F9}" type="presParOf" srcId="{C6D1287C-424A-C441-887C-E21B2E7DC54E}" destId="{433E63F9-1C0E-F94F-BAED-7CCA45517E01}" srcOrd="2" destOrd="0" presId="urn:microsoft.com/office/officeart/2005/8/layout/orgChart1"/>
    <dgm:cxn modelId="{E4B577AF-F1EC-7F42-A948-A4FE8F0123B9}" type="presParOf" srcId="{6578BC2D-701E-964A-818E-F16CDA246460}" destId="{1D23BD69-670E-C446-B8CE-587A9DF6D327}" srcOrd="4" destOrd="0" presId="urn:microsoft.com/office/officeart/2005/8/layout/orgChart1"/>
    <dgm:cxn modelId="{D4D76BD9-7CA0-494D-AC64-B1568917A8A7}" type="presParOf" srcId="{6578BC2D-701E-964A-818E-F16CDA246460}" destId="{55B65ACE-6AC6-6741-94BB-757CBE38615C}" srcOrd="5" destOrd="0" presId="urn:microsoft.com/office/officeart/2005/8/layout/orgChart1"/>
    <dgm:cxn modelId="{92329803-BB2E-8446-A94B-B5BD4CD4019E}" type="presParOf" srcId="{55B65ACE-6AC6-6741-94BB-757CBE38615C}" destId="{4F982429-E69E-9746-A526-EBC14D60F083}" srcOrd="0" destOrd="0" presId="urn:microsoft.com/office/officeart/2005/8/layout/orgChart1"/>
    <dgm:cxn modelId="{3EE8C763-52D8-7143-90E2-0A8DB94D0635}" type="presParOf" srcId="{4F982429-E69E-9746-A526-EBC14D60F083}" destId="{C9C4AB6A-174F-9549-BD30-D8FC65507794}" srcOrd="0" destOrd="0" presId="urn:microsoft.com/office/officeart/2005/8/layout/orgChart1"/>
    <dgm:cxn modelId="{2967DFC9-CE47-F749-8D98-987F630CE7ED}" type="presParOf" srcId="{4F982429-E69E-9746-A526-EBC14D60F083}" destId="{4F7841C8-1CAD-D846-A5C8-CAEC73EB0D3F}" srcOrd="1" destOrd="0" presId="urn:microsoft.com/office/officeart/2005/8/layout/orgChart1"/>
    <dgm:cxn modelId="{589012F6-A1E1-B943-A47B-48EF5FB288B5}" type="presParOf" srcId="{55B65ACE-6AC6-6741-94BB-757CBE38615C}" destId="{879CD0F8-BE41-6447-AAE5-49410EA77A11}" srcOrd="1" destOrd="0" presId="urn:microsoft.com/office/officeart/2005/8/layout/orgChart1"/>
    <dgm:cxn modelId="{58093A43-55E8-1146-8EEC-0C8FC1D4DED6}" type="presParOf" srcId="{55B65ACE-6AC6-6741-94BB-757CBE38615C}" destId="{451AECF1-9D94-9644-91AF-8C454EE8F637}" srcOrd="2" destOrd="0" presId="urn:microsoft.com/office/officeart/2005/8/layout/orgChart1"/>
    <dgm:cxn modelId="{26B24B6B-9880-8141-AE4F-37D48FEF44E7}" type="presParOf" srcId="{7835BFA5-8D9A-7C4E-BAE3-C34FBE1DE70D}" destId="{1FBECD4B-90EA-B44E-9F4D-BE7E3DF7EA15}" srcOrd="2" destOrd="0" presId="urn:microsoft.com/office/officeart/2005/8/layout/orgChart1"/>
    <dgm:cxn modelId="{D70D86FF-54A3-7C45-B9AA-E7E9833B3EB5}" type="presParOf" srcId="{F72B84FA-1C31-A24D-B3F0-DD51F13FC695}" destId="{4F7B3CB4-1BC0-544D-9485-D8EA8DD7393F}" srcOrd="4" destOrd="0" presId="urn:microsoft.com/office/officeart/2005/8/layout/orgChart1"/>
    <dgm:cxn modelId="{85631FAB-9F23-3147-B370-1C5734E2150E}" type="presParOf" srcId="{F72B84FA-1C31-A24D-B3F0-DD51F13FC695}" destId="{7ABDC8B4-035B-F645-ADB6-B18C8BE9A3E4}" srcOrd="5" destOrd="0" presId="urn:microsoft.com/office/officeart/2005/8/layout/orgChart1"/>
    <dgm:cxn modelId="{C7B90C73-D2E6-BC44-8DBE-5B39428D03CB}" type="presParOf" srcId="{7ABDC8B4-035B-F645-ADB6-B18C8BE9A3E4}" destId="{EC7BDB6B-493B-5C47-BA99-070FC898FB58}" srcOrd="0" destOrd="0" presId="urn:microsoft.com/office/officeart/2005/8/layout/orgChart1"/>
    <dgm:cxn modelId="{598332AC-CEA4-6243-94F9-FC0DAF8160EF}" type="presParOf" srcId="{EC7BDB6B-493B-5C47-BA99-070FC898FB58}" destId="{66DA7DA6-0AF7-6A45-A7F2-B71D0CD4B938}" srcOrd="0" destOrd="0" presId="urn:microsoft.com/office/officeart/2005/8/layout/orgChart1"/>
    <dgm:cxn modelId="{FCDE2617-EB1C-8049-BA62-FCE9F8ED41DF}" type="presParOf" srcId="{EC7BDB6B-493B-5C47-BA99-070FC898FB58}" destId="{06576B46-112A-6143-A905-65C85271F402}" srcOrd="1" destOrd="0" presId="urn:microsoft.com/office/officeart/2005/8/layout/orgChart1"/>
    <dgm:cxn modelId="{924D1154-77B6-724F-937E-8ECA03F4FB7B}" type="presParOf" srcId="{7ABDC8B4-035B-F645-ADB6-B18C8BE9A3E4}" destId="{15A9D146-BE68-EE4C-9DD4-3BA6813E1220}" srcOrd="1" destOrd="0" presId="urn:microsoft.com/office/officeart/2005/8/layout/orgChart1"/>
    <dgm:cxn modelId="{27A4FEC7-E781-104C-B481-4B3F54C28EA6}" type="presParOf" srcId="{15A9D146-BE68-EE4C-9DD4-3BA6813E1220}" destId="{0C281F87-09F4-A645-90EF-874ADCAE89F7}" srcOrd="0" destOrd="0" presId="urn:microsoft.com/office/officeart/2005/8/layout/orgChart1"/>
    <dgm:cxn modelId="{705B95E2-167F-A745-A9AC-0259EA017089}" type="presParOf" srcId="{15A9D146-BE68-EE4C-9DD4-3BA6813E1220}" destId="{D79ED63D-66BD-4E49-B0F8-09059F0260AF}" srcOrd="1" destOrd="0" presId="urn:microsoft.com/office/officeart/2005/8/layout/orgChart1"/>
    <dgm:cxn modelId="{22FE4099-B16B-8B48-8A8A-191EB48E37BC}" type="presParOf" srcId="{D79ED63D-66BD-4E49-B0F8-09059F0260AF}" destId="{5138767C-7F6D-0E47-8B27-1B3FE71A46C0}" srcOrd="0" destOrd="0" presId="urn:microsoft.com/office/officeart/2005/8/layout/orgChart1"/>
    <dgm:cxn modelId="{800E785F-7EBF-0647-A32F-54CD7C6E56BD}" type="presParOf" srcId="{5138767C-7F6D-0E47-8B27-1B3FE71A46C0}" destId="{EF0F9B96-27C9-634D-B36B-888270328EBA}" srcOrd="0" destOrd="0" presId="urn:microsoft.com/office/officeart/2005/8/layout/orgChart1"/>
    <dgm:cxn modelId="{CA1DFE7E-9131-5049-88CB-49BDED3DD4C7}" type="presParOf" srcId="{5138767C-7F6D-0E47-8B27-1B3FE71A46C0}" destId="{AB1EEF6B-6AA4-6C45-AB1F-5258D60B4D35}" srcOrd="1" destOrd="0" presId="urn:microsoft.com/office/officeart/2005/8/layout/orgChart1"/>
    <dgm:cxn modelId="{8D82BFC3-A409-F249-84FD-8E314E2221D6}" type="presParOf" srcId="{D79ED63D-66BD-4E49-B0F8-09059F0260AF}" destId="{1F8F105F-9C53-174E-B02A-7822F14E4F2F}" srcOrd="1" destOrd="0" presId="urn:microsoft.com/office/officeart/2005/8/layout/orgChart1"/>
    <dgm:cxn modelId="{35E63471-1AFC-7B42-8ECE-CA304527E2B1}" type="presParOf" srcId="{D79ED63D-66BD-4E49-B0F8-09059F0260AF}" destId="{FC774074-0143-614E-A108-2485411DFE3D}" srcOrd="2" destOrd="0" presId="urn:microsoft.com/office/officeart/2005/8/layout/orgChart1"/>
    <dgm:cxn modelId="{4B199D6E-1FE8-2E4E-8791-C808CF7FCEE0}" type="presParOf" srcId="{15A9D146-BE68-EE4C-9DD4-3BA6813E1220}" destId="{7C49FCBA-9914-EE41-9084-60ACED44DA64}" srcOrd="2" destOrd="0" presId="urn:microsoft.com/office/officeart/2005/8/layout/orgChart1"/>
    <dgm:cxn modelId="{F57CA287-BF5A-2149-8E61-EDDCA301FE0C}" type="presParOf" srcId="{15A9D146-BE68-EE4C-9DD4-3BA6813E1220}" destId="{4DF73CAD-FA7E-7441-9A4C-52EBCDAAF00A}" srcOrd="3" destOrd="0" presId="urn:microsoft.com/office/officeart/2005/8/layout/orgChart1"/>
    <dgm:cxn modelId="{7A169A7A-B9EB-DD42-A6FB-6C487CF3182B}" type="presParOf" srcId="{4DF73CAD-FA7E-7441-9A4C-52EBCDAAF00A}" destId="{6DEF1E01-B1EA-C044-8E9F-5772C3897E46}" srcOrd="0" destOrd="0" presId="urn:microsoft.com/office/officeart/2005/8/layout/orgChart1"/>
    <dgm:cxn modelId="{AF99FCD2-C759-734A-A3AF-E655D871443B}" type="presParOf" srcId="{6DEF1E01-B1EA-C044-8E9F-5772C3897E46}" destId="{59AE1D02-FA36-DC46-B672-4761E6A5AF54}" srcOrd="0" destOrd="0" presId="urn:microsoft.com/office/officeart/2005/8/layout/orgChart1"/>
    <dgm:cxn modelId="{DA062101-122A-EB4D-9B5D-6206B26AD702}" type="presParOf" srcId="{6DEF1E01-B1EA-C044-8E9F-5772C3897E46}" destId="{BC8E6D2E-D4C8-2349-AC7D-FAF1CD91558A}" srcOrd="1" destOrd="0" presId="urn:microsoft.com/office/officeart/2005/8/layout/orgChart1"/>
    <dgm:cxn modelId="{39844DFC-6BF3-674C-847E-EB6FFACA4D1C}" type="presParOf" srcId="{4DF73CAD-FA7E-7441-9A4C-52EBCDAAF00A}" destId="{FABC7397-19BF-CD4E-9574-BF593A7C9CD7}" srcOrd="1" destOrd="0" presId="urn:microsoft.com/office/officeart/2005/8/layout/orgChart1"/>
    <dgm:cxn modelId="{BAEDA759-DCA1-C749-90BA-41D14373610B}" type="presParOf" srcId="{4DF73CAD-FA7E-7441-9A4C-52EBCDAAF00A}" destId="{A1458970-F517-C14A-AC52-F14BAE7AA3A7}" srcOrd="2" destOrd="0" presId="urn:microsoft.com/office/officeart/2005/8/layout/orgChart1"/>
    <dgm:cxn modelId="{D75802A2-2568-9B43-A8A1-812BFA8DC16C}" type="presParOf" srcId="{15A9D146-BE68-EE4C-9DD4-3BA6813E1220}" destId="{2B3EC051-6A5D-7745-B89E-B5FA41B62DDF}" srcOrd="4" destOrd="0" presId="urn:microsoft.com/office/officeart/2005/8/layout/orgChart1"/>
    <dgm:cxn modelId="{2AF14F41-7E79-E74A-BA89-B39377E6B63E}" type="presParOf" srcId="{15A9D146-BE68-EE4C-9DD4-3BA6813E1220}" destId="{F7179EEE-CCE7-B044-9A74-97BA22AC8485}" srcOrd="5" destOrd="0" presId="urn:microsoft.com/office/officeart/2005/8/layout/orgChart1"/>
    <dgm:cxn modelId="{7392AA48-7010-2F48-B6E6-D3DB1886A069}" type="presParOf" srcId="{F7179EEE-CCE7-B044-9A74-97BA22AC8485}" destId="{E7544762-D154-C24D-932F-1A546DA387EC}" srcOrd="0" destOrd="0" presId="urn:microsoft.com/office/officeart/2005/8/layout/orgChart1"/>
    <dgm:cxn modelId="{046D9E3B-1ABF-5541-8D2B-24BA9FB2B506}" type="presParOf" srcId="{E7544762-D154-C24D-932F-1A546DA387EC}" destId="{6560C2DB-577E-4641-833A-F77903CBD077}" srcOrd="0" destOrd="0" presId="urn:microsoft.com/office/officeart/2005/8/layout/orgChart1"/>
    <dgm:cxn modelId="{CA190478-1D8C-604E-B127-CECFFC021F12}" type="presParOf" srcId="{E7544762-D154-C24D-932F-1A546DA387EC}" destId="{58AAB5F1-B574-3641-A6E5-38747D49D272}" srcOrd="1" destOrd="0" presId="urn:microsoft.com/office/officeart/2005/8/layout/orgChart1"/>
    <dgm:cxn modelId="{729E16C0-B20B-A843-9F4D-C3D431491BEA}" type="presParOf" srcId="{F7179EEE-CCE7-B044-9A74-97BA22AC8485}" destId="{01029167-68A1-574E-92A2-F88CB02DCEEC}" srcOrd="1" destOrd="0" presId="urn:microsoft.com/office/officeart/2005/8/layout/orgChart1"/>
    <dgm:cxn modelId="{2D7B5C82-30AF-654E-BEDF-44B69A294155}" type="presParOf" srcId="{F7179EEE-CCE7-B044-9A74-97BA22AC8485}" destId="{FE9079E0-1A75-444A-B5A6-09929E2A6B29}" srcOrd="2" destOrd="0" presId="urn:microsoft.com/office/officeart/2005/8/layout/orgChart1"/>
    <dgm:cxn modelId="{4D17455E-A6B4-744B-86FF-0D5039674C94}" type="presParOf" srcId="{7ABDC8B4-035B-F645-ADB6-B18C8BE9A3E4}" destId="{620F5BA3-9266-A948-AD58-8B41880E882B}" srcOrd="2" destOrd="0" presId="urn:microsoft.com/office/officeart/2005/8/layout/orgChart1"/>
    <dgm:cxn modelId="{2D42AAF1-B509-7D44-9786-131FFD53A867}" type="presParOf" srcId="{F72B84FA-1C31-A24D-B3F0-DD51F13FC695}" destId="{CCD2B150-BFF5-424D-A9B3-935E21B58C16}" srcOrd="6" destOrd="0" presId="urn:microsoft.com/office/officeart/2005/8/layout/orgChart1"/>
    <dgm:cxn modelId="{1A1310F6-41AA-114D-A0B8-5B4DF08E826C}" type="presParOf" srcId="{F72B84FA-1C31-A24D-B3F0-DD51F13FC695}" destId="{299BDA34-1CBF-0549-84B4-3A8D9818789F}" srcOrd="7" destOrd="0" presId="urn:microsoft.com/office/officeart/2005/8/layout/orgChart1"/>
    <dgm:cxn modelId="{057CBBC9-C488-254A-BDA7-2255FA9A30C5}" type="presParOf" srcId="{299BDA34-1CBF-0549-84B4-3A8D9818789F}" destId="{B1241D03-797E-2442-B187-EA33222A13F3}" srcOrd="0" destOrd="0" presId="urn:microsoft.com/office/officeart/2005/8/layout/orgChart1"/>
    <dgm:cxn modelId="{CF3E6F2D-1782-3147-84F3-B16E641E94E8}" type="presParOf" srcId="{B1241D03-797E-2442-B187-EA33222A13F3}" destId="{B133D651-BD75-0549-81FE-2874816A40CE}" srcOrd="0" destOrd="0" presId="urn:microsoft.com/office/officeart/2005/8/layout/orgChart1"/>
    <dgm:cxn modelId="{9E2F9AA1-A958-F348-BF20-5566E68700D9}" type="presParOf" srcId="{B1241D03-797E-2442-B187-EA33222A13F3}" destId="{5BE8C81F-7433-7E4C-96CD-18FA741D42F3}" srcOrd="1" destOrd="0" presId="urn:microsoft.com/office/officeart/2005/8/layout/orgChart1"/>
    <dgm:cxn modelId="{8E28D89D-82F7-8D49-B176-735A6C84C4E1}" type="presParOf" srcId="{299BDA34-1CBF-0549-84B4-3A8D9818789F}" destId="{2CA501C4-335E-7D43-9824-FA36B2B623BA}" srcOrd="1" destOrd="0" presId="urn:microsoft.com/office/officeart/2005/8/layout/orgChart1"/>
    <dgm:cxn modelId="{DA36F895-53D4-8C48-B116-CFE768B9B2C5}" type="presParOf" srcId="{2CA501C4-335E-7D43-9824-FA36B2B623BA}" destId="{C67CFDEB-C643-BE48-97AB-FDA4C7141BC3}" srcOrd="0" destOrd="0" presId="urn:microsoft.com/office/officeart/2005/8/layout/orgChart1"/>
    <dgm:cxn modelId="{A29A8ADA-CC96-9B44-90F6-B3195968E393}" type="presParOf" srcId="{2CA501C4-335E-7D43-9824-FA36B2B623BA}" destId="{C9142E36-E168-C544-89E2-1125E7B1B982}" srcOrd="1" destOrd="0" presId="urn:microsoft.com/office/officeart/2005/8/layout/orgChart1"/>
    <dgm:cxn modelId="{1B37B62E-99B8-724C-95ED-8C405E708FE5}" type="presParOf" srcId="{C9142E36-E168-C544-89E2-1125E7B1B982}" destId="{256D8912-FED7-3E4B-8F27-4D1524DEFC54}" srcOrd="0" destOrd="0" presId="urn:microsoft.com/office/officeart/2005/8/layout/orgChart1"/>
    <dgm:cxn modelId="{D61EC638-3059-A04B-BEB3-192CDF48D7B0}" type="presParOf" srcId="{256D8912-FED7-3E4B-8F27-4D1524DEFC54}" destId="{5634E845-6E56-BE4D-B830-3C20B682D50E}" srcOrd="0" destOrd="0" presId="urn:microsoft.com/office/officeart/2005/8/layout/orgChart1"/>
    <dgm:cxn modelId="{8F9D481D-540A-594C-9810-724D0714F8B4}" type="presParOf" srcId="{256D8912-FED7-3E4B-8F27-4D1524DEFC54}" destId="{5F17815B-8FC6-234E-B5DA-B760EBB2D380}" srcOrd="1" destOrd="0" presId="urn:microsoft.com/office/officeart/2005/8/layout/orgChart1"/>
    <dgm:cxn modelId="{34B54C5C-7501-ED41-88D8-E8D5D3C2D279}" type="presParOf" srcId="{C9142E36-E168-C544-89E2-1125E7B1B982}" destId="{574D4692-363C-FF4C-BA5D-F0FEDDFE00A2}" srcOrd="1" destOrd="0" presId="urn:microsoft.com/office/officeart/2005/8/layout/orgChart1"/>
    <dgm:cxn modelId="{B3839F55-7074-EE43-94EE-C62E49354F3C}" type="presParOf" srcId="{C9142E36-E168-C544-89E2-1125E7B1B982}" destId="{FFFBA1B6-67FC-0D45-A1EE-44D015E49294}" srcOrd="2" destOrd="0" presId="urn:microsoft.com/office/officeart/2005/8/layout/orgChart1"/>
    <dgm:cxn modelId="{1583270C-2C49-5443-B44C-2EFA520B3D8C}" type="presParOf" srcId="{2CA501C4-335E-7D43-9824-FA36B2B623BA}" destId="{4A74539D-C761-5848-BE6B-D465479715A4}" srcOrd="2" destOrd="0" presId="urn:microsoft.com/office/officeart/2005/8/layout/orgChart1"/>
    <dgm:cxn modelId="{07DA086C-4764-464A-8F00-87C7EEC8FA93}" type="presParOf" srcId="{2CA501C4-335E-7D43-9824-FA36B2B623BA}" destId="{46EDE7D3-ABF9-174B-8D30-50CD9172247A}" srcOrd="3" destOrd="0" presId="urn:microsoft.com/office/officeart/2005/8/layout/orgChart1"/>
    <dgm:cxn modelId="{8B7F180A-D2C4-A04F-BA58-21AB86B8F0F0}" type="presParOf" srcId="{46EDE7D3-ABF9-174B-8D30-50CD9172247A}" destId="{2A0A32E9-71BD-A044-B012-F5375CFECB63}" srcOrd="0" destOrd="0" presId="urn:microsoft.com/office/officeart/2005/8/layout/orgChart1"/>
    <dgm:cxn modelId="{75ED6F77-9210-404E-B939-16D0E0D92F28}" type="presParOf" srcId="{2A0A32E9-71BD-A044-B012-F5375CFECB63}" destId="{898A42AE-F102-9A42-8CC2-9A77D3B337C3}" srcOrd="0" destOrd="0" presId="urn:microsoft.com/office/officeart/2005/8/layout/orgChart1"/>
    <dgm:cxn modelId="{6EA9BBB6-691E-0A4C-B4F2-0A35E2898778}" type="presParOf" srcId="{2A0A32E9-71BD-A044-B012-F5375CFECB63}" destId="{0E3FDCFA-6D4E-8A4D-8203-9225950E5EBB}" srcOrd="1" destOrd="0" presId="urn:microsoft.com/office/officeart/2005/8/layout/orgChart1"/>
    <dgm:cxn modelId="{AAE34D00-0030-7642-868D-6E183DD2202F}" type="presParOf" srcId="{46EDE7D3-ABF9-174B-8D30-50CD9172247A}" destId="{842F61B4-15EB-1545-8D7A-BC1E7000CC02}" srcOrd="1" destOrd="0" presId="urn:microsoft.com/office/officeart/2005/8/layout/orgChart1"/>
    <dgm:cxn modelId="{F3BA2816-8F6F-F24C-A1B9-709E2D7075D2}" type="presParOf" srcId="{46EDE7D3-ABF9-174B-8D30-50CD9172247A}" destId="{1B45FDAC-94F3-BF45-87C9-03C40625AFCD}" srcOrd="2" destOrd="0" presId="urn:microsoft.com/office/officeart/2005/8/layout/orgChart1"/>
    <dgm:cxn modelId="{9818C0AB-8C33-3345-9C1A-A33DD9DDF723}" type="presParOf" srcId="{2CA501C4-335E-7D43-9824-FA36B2B623BA}" destId="{23AA04A2-393B-7246-ACA6-586BF2C2C4D3}" srcOrd="4" destOrd="0" presId="urn:microsoft.com/office/officeart/2005/8/layout/orgChart1"/>
    <dgm:cxn modelId="{29D20B72-EED7-B34D-B52F-AD659B46547C}" type="presParOf" srcId="{2CA501C4-335E-7D43-9824-FA36B2B623BA}" destId="{FFF3D6F0-04F3-0C46-A355-DF7E4968F624}" srcOrd="5" destOrd="0" presId="urn:microsoft.com/office/officeart/2005/8/layout/orgChart1"/>
    <dgm:cxn modelId="{9FF01F8B-50BF-E342-8A61-EBC3481024DF}" type="presParOf" srcId="{FFF3D6F0-04F3-0C46-A355-DF7E4968F624}" destId="{0A261A25-64D5-F948-B12A-D48D3C2EAEA8}" srcOrd="0" destOrd="0" presId="urn:microsoft.com/office/officeart/2005/8/layout/orgChart1"/>
    <dgm:cxn modelId="{DB94D783-F3AB-D348-B866-B26CA7B4EE23}" type="presParOf" srcId="{0A261A25-64D5-F948-B12A-D48D3C2EAEA8}" destId="{4ECECA6D-6D63-9D4A-9126-A2AE82E8F1C0}" srcOrd="0" destOrd="0" presId="urn:microsoft.com/office/officeart/2005/8/layout/orgChart1"/>
    <dgm:cxn modelId="{2218E5EA-3F16-0C4B-BCAE-E06C8735B248}" type="presParOf" srcId="{0A261A25-64D5-F948-B12A-D48D3C2EAEA8}" destId="{F0E6BE92-3B76-0340-9C87-D6F27FE55E2C}" srcOrd="1" destOrd="0" presId="urn:microsoft.com/office/officeart/2005/8/layout/orgChart1"/>
    <dgm:cxn modelId="{7AF93782-EECF-3C47-B1A4-F25275935775}" type="presParOf" srcId="{FFF3D6F0-04F3-0C46-A355-DF7E4968F624}" destId="{AFE64A84-EE5D-5446-B4CE-7D26853030DA}" srcOrd="1" destOrd="0" presId="urn:microsoft.com/office/officeart/2005/8/layout/orgChart1"/>
    <dgm:cxn modelId="{55B9A08F-4710-8A4D-8151-626811B8CC67}" type="presParOf" srcId="{FFF3D6F0-04F3-0C46-A355-DF7E4968F624}" destId="{5C7A5642-881B-3A46-99FD-B3363CC5E35F}" srcOrd="2" destOrd="0" presId="urn:microsoft.com/office/officeart/2005/8/layout/orgChart1"/>
    <dgm:cxn modelId="{823E2125-7CAF-B64B-B428-633476A68B27}" type="presParOf" srcId="{2CA501C4-335E-7D43-9824-FA36B2B623BA}" destId="{B2F3464B-7AB5-4244-9EEA-9A3E1FDC3BE6}" srcOrd="6" destOrd="0" presId="urn:microsoft.com/office/officeart/2005/8/layout/orgChart1"/>
    <dgm:cxn modelId="{12FCD4CC-4150-DC42-B124-F337CD191743}" type="presParOf" srcId="{2CA501C4-335E-7D43-9824-FA36B2B623BA}" destId="{F7459AE7-7104-8A46-B179-D8373E5BB005}" srcOrd="7" destOrd="0" presId="urn:microsoft.com/office/officeart/2005/8/layout/orgChart1"/>
    <dgm:cxn modelId="{E7993829-3815-CE41-935A-9514DEE2EA0B}" type="presParOf" srcId="{F7459AE7-7104-8A46-B179-D8373E5BB005}" destId="{E9081DE0-257C-E240-BFB2-E74D3D116A78}" srcOrd="0" destOrd="0" presId="urn:microsoft.com/office/officeart/2005/8/layout/orgChart1"/>
    <dgm:cxn modelId="{FC039A34-0DAB-B840-A942-9DE6BAF22A90}" type="presParOf" srcId="{E9081DE0-257C-E240-BFB2-E74D3D116A78}" destId="{56F07445-055F-0344-958C-E328F2559879}" srcOrd="0" destOrd="0" presId="urn:microsoft.com/office/officeart/2005/8/layout/orgChart1"/>
    <dgm:cxn modelId="{8DAB1E60-F90E-3D4F-892D-F52C445D2D0D}" type="presParOf" srcId="{E9081DE0-257C-E240-BFB2-E74D3D116A78}" destId="{11AF0650-2DF0-7E43-B5FF-577E264B2CBF}" srcOrd="1" destOrd="0" presId="urn:microsoft.com/office/officeart/2005/8/layout/orgChart1"/>
    <dgm:cxn modelId="{A9A0D12C-9818-5542-BF0B-AE6232851614}" type="presParOf" srcId="{F7459AE7-7104-8A46-B179-D8373E5BB005}" destId="{898A08FB-01F4-AF43-AEDC-0503C7116145}" srcOrd="1" destOrd="0" presId="urn:microsoft.com/office/officeart/2005/8/layout/orgChart1"/>
    <dgm:cxn modelId="{D6D99A10-ECFF-1346-893C-A22561259B8A}" type="presParOf" srcId="{F7459AE7-7104-8A46-B179-D8373E5BB005}" destId="{C8565686-B165-AB48-84B9-98932A6FA600}" srcOrd="2" destOrd="0" presId="urn:microsoft.com/office/officeart/2005/8/layout/orgChart1"/>
    <dgm:cxn modelId="{2761CDFC-DC0A-BD45-B9AA-F88E0A82458B}" type="presParOf" srcId="{299BDA34-1CBF-0549-84B4-3A8D9818789F}" destId="{25E3C9BA-EA47-6448-886D-D451ECC0E4EA}" srcOrd="2" destOrd="0" presId="urn:microsoft.com/office/officeart/2005/8/layout/orgChart1"/>
    <dgm:cxn modelId="{312F8B1E-1419-504B-901D-B77E722D3713}" type="presParOf" srcId="{F72B84FA-1C31-A24D-B3F0-DD51F13FC695}" destId="{649AC6B1-3FCC-5E49-8869-935B435E852D}" srcOrd="8" destOrd="0" presId="urn:microsoft.com/office/officeart/2005/8/layout/orgChart1"/>
    <dgm:cxn modelId="{5FEE251E-B7D7-4544-993A-1CE29A2E61DC}" type="presParOf" srcId="{F72B84FA-1C31-A24D-B3F0-DD51F13FC695}" destId="{3EC56015-8BEB-8643-89D6-22C411D3528C}" srcOrd="9" destOrd="0" presId="urn:microsoft.com/office/officeart/2005/8/layout/orgChart1"/>
    <dgm:cxn modelId="{D8852824-E042-904F-A35C-C44DD9B3B6FD}" type="presParOf" srcId="{3EC56015-8BEB-8643-89D6-22C411D3528C}" destId="{29AD0307-0F72-924F-B9C4-C0B11488E41C}" srcOrd="0" destOrd="0" presId="urn:microsoft.com/office/officeart/2005/8/layout/orgChart1"/>
    <dgm:cxn modelId="{FEC88F12-367C-8841-81F4-E853A23AD69D}" type="presParOf" srcId="{29AD0307-0F72-924F-B9C4-C0B11488E41C}" destId="{A29BDC3B-1A04-8348-83FD-BF0B42CE2F77}" srcOrd="0" destOrd="0" presId="urn:microsoft.com/office/officeart/2005/8/layout/orgChart1"/>
    <dgm:cxn modelId="{E5AE0146-CEE7-E147-B119-B7232BC9B1E2}" type="presParOf" srcId="{29AD0307-0F72-924F-B9C4-C0B11488E41C}" destId="{7546A22C-D1CA-C947-8028-733BC61C16BF}" srcOrd="1" destOrd="0" presId="urn:microsoft.com/office/officeart/2005/8/layout/orgChart1"/>
    <dgm:cxn modelId="{2EDAE900-7DF5-7E42-AFA1-84C5A563668E}" type="presParOf" srcId="{3EC56015-8BEB-8643-89D6-22C411D3528C}" destId="{E4BD9C87-2611-7548-A7D3-7B4EB2FBD0B0}" srcOrd="1" destOrd="0" presId="urn:microsoft.com/office/officeart/2005/8/layout/orgChart1"/>
    <dgm:cxn modelId="{5404CEAD-5A40-6F4E-84B3-17C6227201E9}" type="presParOf" srcId="{E4BD9C87-2611-7548-A7D3-7B4EB2FBD0B0}" destId="{241E18A0-8F9A-2748-B5B1-1899C0A20E94}" srcOrd="0" destOrd="0" presId="urn:microsoft.com/office/officeart/2005/8/layout/orgChart1"/>
    <dgm:cxn modelId="{DD8BF891-35FC-D747-A311-44F8DB9B8F62}" type="presParOf" srcId="{E4BD9C87-2611-7548-A7D3-7B4EB2FBD0B0}" destId="{A6294117-808F-9742-8516-F049C716D3B5}" srcOrd="1" destOrd="0" presId="urn:microsoft.com/office/officeart/2005/8/layout/orgChart1"/>
    <dgm:cxn modelId="{32CCC846-2EDB-6842-8004-E3CF2764F0A3}" type="presParOf" srcId="{A6294117-808F-9742-8516-F049C716D3B5}" destId="{312D0A4F-E6C4-F04E-B690-FD4561CCFF16}" srcOrd="0" destOrd="0" presId="urn:microsoft.com/office/officeart/2005/8/layout/orgChart1"/>
    <dgm:cxn modelId="{26B9887D-7781-E14A-B3DA-A170A6AF332B}" type="presParOf" srcId="{312D0A4F-E6C4-F04E-B690-FD4561CCFF16}" destId="{9CB47D0E-2341-5E40-8AE0-F3CBBD6ABD4F}" srcOrd="0" destOrd="0" presId="urn:microsoft.com/office/officeart/2005/8/layout/orgChart1"/>
    <dgm:cxn modelId="{08AA1743-9D86-584E-A70E-A6071623775A}" type="presParOf" srcId="{312D0A4F-E6C4-F04E-B690-FD4561CCFF16}" destId="{9B15C730-6A40-0842-99B8-B647F4BC2767}" srcOrd="1" destOrd="0" presId="urn:microsoft.com/office/officeart/2005/8/layout/orgChart1"/>
    <dgm:cxn modelId="{B8747F00-7988-4440-8C38-F5D533D39A7D}" type="presParOf" srcId="{A6294117-808F-9742-8516-F049C716D3B5}" destId="{AE8989D9-05D4-DE4C-90EB-5F56DF4CD87F}" srcOrd="1" destOrd="0" presId="urn:microsoft.com/office/officeart/2005/8/layout/orgChart1"/>
    <dgm:cxn modelId="{BA85B304-3836-A646-A91A-15937FAF10DE}" type="presParOf" srcId="{A6294117-808F-9742-8516-F049C716D3B5}" destId="{8F606183-FFC1-B340-AC07-17B79498E89D}" srcOrd="2" destOrd="0" presId="urn:microsoft.com/office/officeart/2005/8/layout/orgChart1"/>
    <dgm:cxn modelId="{4EF7AF99-41E2-C64C-BA07-0AEF817FD2EB}" type="presParOf" srcId="{E4BD9C87-2611-7548-A7D3-7B4EB2FBD0B0}" destId="{8835EC6C-131C-7044-968B-6CF3945F97DE}" srcOrd="2" destOrd="0" presId="urn:microsoft.com/office/officeart/2005/8/layout/orgChart1"/>
    <dgm:cxn modelId="{E6A8861C-BEDF-AC4A-A1F6-C94722AD1FAA}" type="presParOf" srcId="{E4BD9C87-2611-7548-A7D3-7B4EB2FBD0B0}" destId="{613C8D63-4DAA-6D4C-87FC-BEFD5EB65F91}" srcOrd="3" destOrd="0" presId="urn:microsoft.com/office/officeart/2005/8/layout/orgChart1"/>
    <dgm:cxn modelId="{2EF10EF9-F1D5-B945-8EB1-28702BF19CE9}" type="presParOf" srcId="{613C8D63-4DAA-6D4C-87FC-BEFD5EB65F91}" destId="{7F802944-ACF1-094B-A599-2AB91FA01719}" srcOrd="0" destOrd="0" presId="urn:microsoft.com/office/officeart/2005/8/layout/orgChart1"/>
    <dgm:cxn modelId="{94F00DF7-A7E9-5E4D-B076-19E2272FC2DF}" type="presParOf" srcId="{7F802944-ACF1-094B-A599-2AB91FA01719}" destId="{DB85A8B3-44E4-0C4B-BDA8-CF34483772E2}" srcOrd="0" destOrd="0" presId="urn:microsoft.com/office/officeart/2005/8/layout/orgChart1"/>
    <dgm:cxn modelId="{2B7EC7BF-5298-FB49-B63A-BE21A9788694}" type="presParOf" srcId="{7F802944-ACF1-094B-A599-2AB91FA01719}" destId="{CC8B6CDD-7241-BC4F-8D92-86A44BF5CA68}" srcOrd="1" destOrd="0" presId="urn:microsoft.com/office/officeart/2005/8/layout/orgChart1"/>
    <dgm:cxn modelId="{6737F52B-C0CA-5942-B14C-0E82C88491DC}" type="presParOf" srcId="{613C8D63-4DAA-6D4C-87FC-BEFD5EB65F91}" destId="{802EEE79-A33E-3646-8875-8B0C7FBE4D85}" srcOrd="1" destOrd="0" presId="urn:microsoft.com/office/officeart/2005/8/layout/orgChart1"/>
    <dgm:cxn modelId="{C743767B-B701-374E-BC28-83911225D73F}" type="presParOf" srcId="{613C8D63-4DAA-6D4C-87FC-BEFD5EB65F91}" destId="{EC6F3E09-5AD6-5645-8F96-7809C43F7556}" srcOrd="2" destOrd="0" presId="urn:microsoft.com/office/officeart/2005/8/layout/orgChart1"/>
    <dgm:cxn modelId="{32B25B32-4591-A744-90E4-27F06A78DBE1}" type="presParOf" srcId="{E4BD9C87-2611-7548-A7D3-7B4EB2FBD0B0}" destId="{BC9192C3-10D7-4244-B6B9-D7077385FCB4}" srcOrd="4" destOrd="0" presId="urn:microsoft.com/office/officeart/2005/8/layout/orgChart1"/>
    <dgm:cxn modelId="{61117AF6-0A1D-8E4F-ACC0-B339AEB80D49}" type="presParOf" srcId="{E4BD9C87-2611-7548-A7D3-7B4EB2FBD0B0}" destId="{5473B459-907F-7240-87FF-B3924263D0CA}" srcOrd="5" destOrd="0" presId="urn:microsoft.com/office/officeart/2005/8/layout/orgChart1"/>
    <dgm:cxn modelId="{581A16D4-E349-0D47-A0EC-6EB3D66A0E0F}" type="presParOf" srcId="{5473B459-907F-7240-87FF-B3924263D0CA}" destId="{ECD8612F-F214-194D-83E5-5723639F1534}" srcOrd="0" destOrd="0" presId="urn:microsoft.com/office/officeart/2005/8/layout/orgChart1"/>
    <dgm:cxn modelId="{54A22473-EA00-7E4E-8988-9E30D0FEEBC0}" type="presParOf" srcId="{ECD8612F-F214-194D-83E5-5723639F1534}" destId="{69D3E50F-C2C8-6941-AE4C-796ABC8580D5}" srcOrd="0" destOrd="0" presId="urn:microsoft.com/office/officeart/2005/8/layout/orgChart1"/>
    <dgm:cxn modelId="{43086C19-3AB5-784A-867B-464857E872F2}" type="presParOf" srcId="{ECD8612F-F214-194D-83E5-5723639F1534}" destId="{A1A3647A-2DF0-3F43-BD94-F94A2AEDDC7A}" srcOrd="1" destOrd="0" presId="urn:microsoft.com/office/officeart/2005/8/layout/orgChart1"/>
    <dgm:cxn modelId="{6595FF1B-E0AA-0945-8C03-57B44518F518}" type="presParOf" srcId="{5473B459-907F-7240-87FF-B3924263D0CA}" destId="{75C21E57-CD94-3248-8332-3D91B4188DBE}" srcOrd="1" destOrd="0" presId="urn:microsoft.com/office/officeart/2005/8/layout/orgChart1"/>
    <dgm:cxn modelId="{90D410F2-EFB2-2F48-8147-24DA25CDFFCA}" type="presParOf" srcId="{5473B459-907F-7240-87FF-B3924263D0CA}" destId="{637F207F-806F-2A42-8F6D-0F4ACAF322F3}" srcOrd="2" destOrd="0" presId="urn:microsoft.com/office/officeart/2005/8/layout/orgChart1"/>
    <dgm:cxn modelId="{61757BA7-A1A9-6945-992D-EF69ABD827E9}" type="presParOf" srcId="{E4BD9C87-2611-7548-A7D3-7B4EB2FBD0B0}" destId="{4124AF20-E2DF-F14B-B432-85938FCA37BD}" srcOrd="6" destOrd="0" presId="urn:microsoft.com/office/officeart/2005/8/layout/orgChart1"/>
    <dgm:cxn modelId="{05B10596-9489-024A-9701-A6C4215740C1}" type="presParOf" srcId="{E4BD9C87-2611-7548-A7D3-7B4EB2FBD0B0}" destId="{858E1450-B9B3-FA40-B360-D4835C5BC19F}" srcOrd="7" destOrd="0" presId="urn:microsoft.com/office/officeart/2005/8/layout/orgChart1"/>
    <dgm:cxn modelId="{84262060-5ADF-1E42-B968-A8BBBB578A2B}" type="presParOf" srcId="{858E1450-B9B3-FA40-B360-D4835C5BC19F}" destId="{D605D137-4D8F-C243-BE8C-EA5544AED93A}" srcOrd="0" destOrd="0" presId="urn:microsoft.com/office/officeart/2005/8/layout/orgChart1"/>
    <dgm:cxn modelId="{5E94CDC2-DB3A-954F-A241-E3C79D48A3A1}" type="presParOf" srcId="{D605D137-4D8F-C243-BE8C-EA5544AED93A}" destId="{E2C44758-DA60-1241-BA26-4ACC2B8DA800}" srcOrd="0" destOrd="0" presId="urn:microsoft.com/office/officeart/2005/8/layout/orgChart1"/>
    <dgm:cxn modelId="{4AA1690B-6DB8-C64E-A135-E8CAC43EB1EE}" type="presParOf" srcId="{D605D137-4D8F-C243-BE8C-EA5544AED93A}" destId="{9B971124-DBAF-E841-9E05-74159C129129}" srcOrd="1" destOrd="0" presId="urn:microsoft.com/office/officeart/2005/8/layout/orgChart1"/>
    <dgm:cxn modelId="{66971464-138F-4B4B-B796-7FB78D64A0A8}" type="presParOf" srcId="{858E1450-B9B3-FA40-B360-D4835C5BC19F}" destId="{1D414102-5301-0F4C-B67E-814DA343BCF2}" srcOrd="1" destOrd="0" presId="urn:microsoft.com/office/officeart/2005/8/layout/orgChart1"/>
    <dgm:cxn modelId="{6D7B0A3A-F143-F741-9BBC-E930640CB979}" type="presParOf" srcId="{858E1450-B9B3-FA40-B360-D4835C5BC19F}" destId="{A8A0E7E4-7E71-204D-BD7B-1003EF05858C}" srcOrd="2" destOrd="0" presId="urn:microsoft.com/office/officeart/2005/8/layout/orgChart1"/>
    <dgm:cxn modelId="{EB920B45-CCB4-3A41-BF88-5E2A44737DAD}" type="presParOf" srcId="{3EC56015-8BEB-8643-89D6-22C411D3528C}" destId="{5861B7B6-C50B-134E-B4FE-717FFA17267B}" srcOrd="2" destOrd="0" presId="urn:microsoft.com/office/officeart/2005/8/layout/orgChart1"/>
    <dgm:cxn modelId="{6D947CC6-46C4-D847-A840-00D20852DACF}" type="presParOf" srcId="{F72B84FA-1C31-A24D-B3F0-DD51F13FC695}" destId="{B3F2877D-FC81-4740-A217-BBBBB4ED9322}" srcOrd="10" destOrd="0" presId="urn:microsoft.com/office/officeart/2005/8/layout/orgChart1"/>
    <dgm:cxn modelId="{9BAC571D-49DE-D345-ADC3-8DE7369CD679}" type="presParOf" srcId="{F72B84FA-1C31-A24D-B3F0-DD51F13FC695}" destId="{E7688522-3F9C-4949-8D06-CD11E915D5F4}" srcOrd="11" destOrd="0" presId="urn:microsoft.com/office/officeart/2005/8/layout/orgChart1"/>
    <dgm:cxn modelId="{D3BE8893-16EB-954F-AE83-006D0923A997}" type="presParOf" srcId="{E7688522-3F9C-4949-8D06-CD11E915D5F4}" destId="{C16B964A-5409-D340-87D0-C332FD40A293}" srcOrd="0" destOrd="0" presId="urn:microsoft.com/office/officeart/2005/8/layout/orgChart1"/>
    <dgm:cxn modelId="{7FF52776-6B24-5043-959C-82806CEA43F4}" type="presParOf" srcId="{C16B964A-5409-D340-87D0-C332FD40A293}" destId="{7AD073BC-CDA0-9046-8B04-818DB8E51068}" srcOrd="0" destOrd="0" presId="urn:microsoft.com/office/officeart/2005/8/layout/orgChart1"/>
    <dgm:cxn modelId="{DE252DE7-F3D2-EC44-AC9C-33E41E2242AA}" type="presParOf" srcId="{C16B964A-5409-D340-87D0-C332FD40A293}" destId="{6CC8EFAB-79A9-684F-B0F2-76871D333B4D}" srcOrd="1" destOrd="0" presId="urn:microsoft.com/office/officeart/2005/8/layout/orgChart1"/>
    <dgm:cxn modelId="{8D57D262-C1C9-E245-92F5-4265892AFEF9}" type="presParOf" srcId="{E7688522-3F9C-4949-8D06-CD11E915D5F4}" destId="{CDC75438-1C72-EF4A-8C10-8F69335883EE}" srcOrd="1" destOrd="0" presId="urn:microsoft.com/office/officeart/2005/8/layout/orgChart1"/>
    <dgm:cxn modelId="{60C5EFAB-EF3C-F747-9AD7-AE8E56486086}" type="presParOf" srcId="{CDC75438-1C72-EF4A-8C10-8F69335883EE}" destId="{1F5CBF29-C296-C94C-8709-8C35BF5A904D}" srcOrd="0" destOrd="0" presId="urn:microsoft.com/office/officeart/2005/8/layout/orgChart1"/>
    <dgm:cxn modelId="{0CB98FE0-68F8-664E-9694-1477FC3D1738}" type="presParOf" srcId="{CDC75438-1C72-EF4A-8C10-8F69335883EE}" destId="{78A91275-F278-584C-B37D-C7ADF9991666}" srcOrd="1" destOrd="0" presId="urn:microsoft.com/office/officeart/2005/8/layout/orgChart1"/>
    <dgm:cxn modelId="{70ACE091-75C4-CB42-ABD0-E7C3D5573067}" type="presParOf" srcId="{78A91275-F278-584C-B37D-C7ADF9991666}" destId="{BC39AD20-47CC-724E-9285-850FD46356F6}" srcOrd="0" destOrd="0" presId="urn:microsoft.com/office/officeart/2005/8/layout/orgChart1"/>
    <dgm:cxn modelId="{0A35DDFE-FBD9-B04A-9482-E7A7B14751AC}" type="presParOf" srcId="{BC39AD20-47CC-724E-9285-850FD46356F6}" destId="{421D79F8-9F50-514A-B2F8-313F992ED106}" srcOrd="0" destOrd="0" presId="urn:microsoft.com/office/officeart/2005/8/layout/orgChart1"/>
    <dgm:cxn modelId="{D754506B-AF74-0145-939E-DD26DE48D43C}" type="presParOf" srcId="{BC39AD20-47CC-724E-9285-850FD46356F6}" destId="{FBC7017F-81E3-3341-8317-C49A3097B4FF}" srcOrd="1" destOrd="0" presId="urn:microsoft.com/office/officeart/2005/8/layout/orgChart1"/>
    <dgm:cxn modelId="{D9133642-1A98-7649-8EEF-63B0116B58C5}" type="presParOf" srcId="{78A91275-F278-584C-B37D-C7ADF9991666}" destId="{77CFBF5B-F7F9-264C-98F1-00958EC87212}" srcOrd="1" destOrd="0" presId="urn:microsoft.com/office/officeart/2005/8/layout/orgChart1"/>
    <dgm:cxn modelId="{68B61647-4DA8-0B4E-A85A-5B0443FB9BCF}" type="presParOf" srcId="{78A91275-F278-584C-B37D-C7ADF9991666}" destId="{79C4C78C-A797-5E4D-9854-42FA269ADEF6}" srcOrd="2" destOrd="0" presId="urn:microsoft.com/office/officeart/2005/8/layout/orgChart1"/>
    <dgm:cxn modelId="{156F0CD4-536E-1B4C-AA48-3FCF7CC225FB}" type="presParOf" srcId="{CDC75438-1C72-EF4A-8C10-8F69335883EE}" destId="{8DB64F59-4005-CF42-8400-52002375CA71}" srcOrd="2" destOrd="0" presId="urn:microsoft.com/office/officeart/2005/8/layout/orgChart1"/>
    <dgm:cxn modelId="{23794EAB-83DD-1443-A11B-3D805C222D39}" type="presParOf" srcId="{CDC75438-1C72-EF4A-8C10-8F69335883EE}" destId="{8964BA04-54B9-504F-A220-22A93E9F4593}" srcOrd="3" destOrd="0" presId="urn:microsoft.com/office/officeart/2005/8/layout/orgChart1"/>
    <dgm:cxn modelId="{606653D2-736D-E04B-A325-D61C7CC5BBAD}" type="presParOf" srcId="{8964BA04-54B9-504F-A220-22A93E9F4593}" destId="{97AE5026-58C9-164B-9937-A8BF6CBC02AE}" srcOrd="0" destOrd="0" presId="urn:microsoft.com/office/officeart/2005/8/layout/orgChart1"/>
    <dgm:cxn modelId="{11686315-CF59-3547-A2C7-794987FF386C}" type="presParOf" srcId="{97AE5026-58C9-164B-9937-A8BF6CBC02AE}" destId="{0909B2D1-77DE-1C43-A21F-80C1F59835B9}" srcOrd="0" destOrd="0" presId="urn:microsoft.com/office/officeart/2005/8/layout/orgChart1"/>
    <dgm:cxn modelId="{6BB70AC2-04C0-2144-A350-DE2A3A2ECD70}" type="presParOf" srcId="{97AE5026-58C9-164B-9937-A8BF6CBC02AE}" destId="{FDE9F01C-1564-D941-94D9-ED138C53A692}" srcOrd="1" destOrd="0" presId="urn:microsoft.com/office/officeart/2005/8/layout/orgChart1"/>
    <dgm:cxn modelId="{C224645A-3128-654A-ACD5-2373E7F546FF}" type="presParOf" srcId="{8964BA04-54B9-504F-A220-22A93E9F4593}" destId="{2CD61FFF-F51C-AD4A-BF21-575EA8A9F5BC}" srcOrd="1" destOrd="0" presId="urn:microsoft.com/office/officeart/2005/8/layout/orgChart1"/>
    <dgm:cxn modelId="{633607BC-84AF-E84C-81CA-A32CFE68FF63}" type="presParOf" srcId="{8964BA04-54B9-504F-A220-22A93E9F4593}" destId="{EC9E5FE8-B89E-E340-B330-99B64D8F9C62}" srcOrd="2" destOrd="0" presId="urn:microsoft.com/office/officeart/2005/8/layout/orgChart1"/>
    <dgm:cxn modelId="{3244D5ED-2D35-5247-8F4E-A5B99C5859C5}" type="presParOf" srcId="{CDC75438-1C72-EF4A-8C10-8F69335883EE}" destId="{72EE9BA7-32A6-AF4A-A2C6-DCFCA84D8940}" srcOrd="4" destOrd="0" presId="urn:microsoft.com/office/officeart/2005/8/layout/orgChart1"/>
    <dgm:cxn modelId="{E3EDFFA6-47E8-DD4B-B14C-3C30645AF54B}" type="presParOf" srcId="{CDC75438-1C72-EF4A-8C10-8F69335883EE}" destId="{38ED9629-E664-CE4F-A0E4-809E647DCA59}" srcOrd="5" destOrd="0" presId="urn:microsoft.com/office/officeart/2005/8/layout/orgChart1"/>
    <dgm:cxn modelId="{42958352-B5BC-EB45-9D9E-C645FD27BC86}" type="presParOf" srcId="{38ED9629-E664-CE4F-A0E4-809E647DCA59}" destId="{F4F0981C-A816-054A-BC5E-52BEDBF727DB}" srcOrd="0" destOrd="0" presId="urn:microsoft.com/office/officeart/2005/8/layout/orgChart1"/>
    <dgm:cxn modelId="{AD4F2F25-8DDC-C24D-AE6E-0F9987754E2C}" type="presParOf" srcId="{F4F0981C-A816-054A-BC5E-52BEDBF727DB}" destId="{BA764168-E7ED-8A45-BC88-E1CC000597E2}" srcOrd="0" destOrd="0" presId="urn:microsoft.com/office/officeart/2005/8/layout/orgChart1"/>
    <dgm:cxn modelId="{CAA16330-D872-5F48-801E-AD667BA09613}" type="presParOf" srcId="{F4F0981C-A816-054A-BC5E-52BEDBF727DB}" destId="{6E00894E-CF1A-9342-AF2A-CAB045AA52A4}" srcOrd="1" destOrd="0" presId="urn:microsoft.com/office/officeart/2005/8/layout/orgChart1"/>
    <dgm:cxn modelId="{0A6AF9D2-D1BD-124E-954F-222A197F7558}" type="presParOf" srcId="{38ED9629-E664-CE4F-A0E4-809E647DCA59}" destId="{05CAA98F-ED06-E14A-933C-8C127884F8AC}" srcOrd="1" destOrd="0" presId="urn:microsoft.com/office/officeart/2005/8/layout/orgChart1"/>
    <dgm:cxn modelId="{CE46F55A-82F4-464B-9FC2-E6E8F23D332F}" type="presParOf" srcId="{38ED9629-E664-CE4F-A0E4-809E647DCA59}" destId="{695394A4-E8E0-1A4F-A72F-101110B5BFFC}" srcOrd="2" destOrd="0" presId="urn:microsoft.com/office/officeart/2005/8/layout/orgChart1"/>
    <dgm:cxn modelId="{5FF02B30-EB8C-BF45-87BC-89B2BE7FCE4F}" type="presParOf" srcId="{E7688522-3F9C-4949-8D06-CD11E915D5F4}" destId="{94C8EC8F-4B86-5042-B41E-1043C12636D1}" srcOrd="2" destOrd="0" presId="urn:microsoft.com/office/officeart/2005/8/layout/orgChart1"/>
    <dgm:cxn modelId="{6143E601-B434-374E-9D07-BD12197E93CD}" type="presParOf" srcId="{F72B84FA-1C31-A24D-B3F0-DD51F13FC695}" destId="{FC26686B-2025-224A-BE9D-C4D8AAA33BB8}" srcOrd="12" destOrd="0" presId="urn:microsoft.com/office/officeart/2005/8/layout/orgChart1"/>
    <dgm:cxn modelId="{94998C17-1954-C049-92CB-21B56A9591F2}" type="presParOf" srcId="{F72B84FA-1C31-A24D-B3F0-DD51F13FC695}" destId="{B46217DA-378E-A843-AC7A-AEC3E32DB31A}" srcOrd="13" destOrd="0" presId="urn:microsoft.com/office/officeart/2005/8/layout/orgChart1"/>
    <dgm:cxn modelId="{F7D04E61-894C-FF45-B7A7-0CE1F3B9F132}" type="presParOf" srcId="{B46217DA-378E-A843-AC7A-AEC3E32DB31A}" destId="{12D58121-C0AB-8E45-9500-3609CF26850D}" srcOrd="0" destOrd="0" presId="urn:microsoft.com/office/officeart/2005/8/layout/orgChart1"/>
    <dgm:cxn modelId="{6482949F-510F-B143-A841-E8893427D790}" type="presParOf" srcId="{12D58121-C0AB-8E45-9500-3609CF26850D}" destId="{11F7E533-20EC-1F48-A43D-4F0E7A67C918}" srcOrd="0" destOrd="0" presId="urn:microsoft.com/office/officeart/2005/8/layout/orgChart1"/>
    <dgm:cxn modelId="{D2C84199-D36E-DD4A-83C8-C64A55F7A9E9}" type="presParOf" srcId="{12D58121-C0AB-8E45-9500-3609CF26850D}" destId="{34721780-5774-6A45-809D-23E0B948C467}" srcOrd="1" destOrd="0" presId="urn:microsoft.com/office/officeart/2005/8/layout/orgChart1"/>
    <dgm:cxn modelId="{B5F31F41-2786-564E-ADE2-28A4438EC6D8}" type="presParOf" srcId="{B46217DA-378E-A843-AC7A-AEC3E32DB31A}" destId="{1BB64F62-BD3B-7649-A971-E59BF34C2342}" srcOrd="1" destOrd="0" presId="urn:microsoft.com/office/officeart/2005/8/layout/orgChart1"/>
    <dgm:cxn modelId="{D903CFFA-57C1-DD49-A5A1-DEA7B0238347}" type="presParOf" srcId="{1BB64F62-BD3B-7649-A971-E59BF34C2342}" destId="{7628F12F-0273-E643-BEB0-D0002036EA97}" srcOrd="0" destOrd="0" presId="urn:microsoft.com/office/officeart/2005/8/layout/orgChart1"/>
    <dgm:cxn modelId="{AC8C6327-5619-5947-9531-96199A24BF88}" type="presParOf" srcId="{1BB64F62-BD3B-7649-A971-E59BF34C2342}" destId="{F7A3D736-163B-734A-9BF2-0CABAE959F77}" srcOrd="1" destOrd="0" presId="urn:microsoft.com/office/officeart/2005/8/layout/orgChart1"/>
    <dgm:cxn modelId="{AA3FCB6E-8E51-1F4B-856F-6B0377CBF1DF}" type="presParOf" srcId="{F7A3D736-163B-734A-9BF2-0CABAE959F77}" destId="{A2071FE4-15A7-F844-B9DB-71B0E6E591B1}" srcOrd="0" destOrd="0" presId="urn:microsoft.com/office/officeart/2005/8/layout/orgChart1"/>
    <dgm:cxn modelId="{204B7213-6764-CD4E-8262-B07B19825173}" type="presParOf" srcId="{A2071FE4-15A7-F844-B9DB-71B0E6E591B1}" destId="{AFB6971C-BAE7-024A-85D2-5F2043C63E20}" srcOrd="0" destOrd="0" presId="urn:microsoft.com/office/officeart/2005/8/layout/orgChart1"/>
    <dgm:cxn modelId="{BC291D3C-FBE1-BC4D-9C56-149EF2C8DFD5}" type="presParOf" srcId="{A2071FE4-15A7-F844-B9DB-71B0E6E591B1}" destId="{E6F52752-DB08-2C43-9FE5-5E9C10084CB2}" srcOrd="1" destOrd="0" presId="urn:microsoft.com/office/officeart/2005/8/layout/orgChart1"/>
    <dgm:cxn modelId="{B12C0B9A-F1BF-AA47-A13E-C2D023BC9E2C}" type="presParOf" srcId="{F7A3D736-163B-734A-9BF2-0CABAE959F77}" destId="{C1F3ED92-EE57-0840-A57E-C7B202CC70FB}" srcOrd="1" destOrd="0" presId="urn:microsoft.com/office/officeart/2005/8/layout/orgChart1"/>
    <dgm:cxn modelId="{4B01B0D1-0A40-EC4D-830F-71313DEDA3C7}" type="presParOf" srcId="{F7A3D736-163B-734A-9BF2-0CABAE959F77}" destId="{ACCC0D2D-71F8-994F-95B9-8C12DDBC773D}" srcOrd="2" destOrd="0" presId="urn:microsoft.com/office/officeart/2005/8/layout/orgChart1"/>
    <dgm:cxn modelId="{CCF8B1AD-D282-7C41-AEBF-E729B2492444}" type="presParOf" srcId="{1BB64F62-BD3B-7649-A971-E59BF34C2342}" destId="{86A51696-E930-DE48-A4AB-AE23CBE437E8}" srcOrd="2" destOrd="0" presId="urn:microsoft.com/office/officeart/2005/8/layout/orgChart1"/>
    <dgm:cxn modelId="{59AD1EE0-F80E-C241-AE61-F7BBC3C88CDF}" type="presParOf" srcId="{1BB64F62-BD3B-7649-A971-E59BF34C2342}" destId="{D172A0D5-E6A9-674E-9925-69406A60CAFB}" srcOrd="3" destOrd="0" presId="urn:microsoft.com/office/officeart/2005/8/layout/orgChart1"/>
    <dgm:cxn modelId="{75050ED3-C985-C64C-A449-6FE059FB8207}" type="presParOf" srcId="{D172A0D5-E6A9-674E-9925-69406A60CAFB}" destId="{56015C93-0B68-D447-9819-1D0510EF8B1D}" srcOrd="0" destOrd="0" presId="urn:microsoft.com/office/officeart/2005/8/layout/orgChart1"/>
    <dgm:cxn modelId="{C3873A8A-701F-B045-A899-A5A12F6C861E}" type="presParOf" srcId="{56015C93-0B68-D447-9819-1D0510EF8B1D}" destId="{16A3A10C-BAC7-7740-AC65-27AC9B2B9E18}" srcOrd="0" destOrd="0" presId="urn:microsoft.com/office/officeart/2005/8/layout/orgChart1"/>
    <dgm:cxn modelId="{0C985C8D-308A-3A4A-82EC-6BA3A2910CB5}" type="presParOf" srcId="{56015C93-0B68-D447-9819-1D0510EF8B1D}" destId="{A2D2C405-4103-DD4E-96AC-6369FAAC1C44}" srcOrd="1" destOrd="0" presId="urn:microsoft.com/office/officeart/2005/8/layout/orgChart1"/>
    <dgm:cxn modelId="{F2ACD0BE-2E02-1C4B-9F8F-B107144F9D33}" type="presParOf" srcId="{D172A0D5-E6A9-674E-9925-69406A60CAFB}" destId="{2EAC7E9F-A885-0D40-B1EA-F63AD25D9DA9}" srcOrd="1" destOrd="0" presId="urn:microsoft.com/office/officeart/2005/8/layout/orgChart1"/>
    <dgm:cxn modelId="{AD3C54A6-1945-4844-8922-14C5555DE41E}" type="presParOf" srcId="{D172A0D5-E6A9-674E-9925-69406A60CAFB}" destId="{5D4141CC-F846-9C43-BB00-5AB94F6E6F06}" srcOrd="2" destOrd="0" presId="urn:microsoft.com/office/officeart/2005/8/layout/orgChart1"/>
    <dgm:cxn modelId="{EF7A9635-3DF6-4749-866A-F2724D3491D6}" type="presParOf" srcId="{1BB64F62-BD3B-7649-A971-E59BF34C2342}" destId="{8BEA1A45-7F15-D74A-8772-6919ABDB24BA}" srcOrd="4" destOrd="0" presId="urn:microsoft.com/office/officeart/2005/8/layout/orgChart1"/>
    <dgm:cxn modelId="{29BA6ED7-7C10-4E4F-9CDD-6FC984C619B3}" type="presParOf" srcId="{1BB64F62-BD3B-7649-A971-E59BF34C2342}" destId="{5ECDB2C7-CC21-5045-8CBE-5E8DF242E38B}" srcOrd="5" destOrd="0" presId="urn:microsoft.com/office/officeart/2005/8/layout/orgChart1"/>
    <dgm:cxn modelId="{20B3639E-F345-4748-B924-29B8341E1A66}" type="presParOf" srcId="{5ECDB2C7-CC21-5045-8CBE-5E8DF242E38B}" destId="{24F18C39-4BBC-D34A-A622-D1D12807F1A2}" srcOrd="0" destOrd="0" presId="urn:microsoft.com/office/officeart/2005/8/layout/orgChart1"/>
    <dgm:cxn modelId="{16A7C3BA-C1A9-2349-AD16-B9A4DA7C18D9}" type="presParOf" srcId="{24F18C39-4BBC-D34A-A622-D1D12807F1A2}" destId="{6205319C-0ACE-C04F-B053-C89D406DEDCC}" srcOrd="0" destOrd="0" presId="urn:microsoft.com/office/officeart/2005/8/layout/orgChart1"/>
    <dgm:cxn modelId="{40BD1AFD-859F-AC4A-801A-FDBC62035753}" type="presParOf" srcId="{24F18C39-4BBC-D34A-A622-D1D12807F1A2}" destId="{49C2CC3A-3F20-A14E-BCE0-7DED4C15F869}" srcOrd="1" destOrd="0" presId="urn:microsoft.com/office/officeart/2005/8/layout/orgChart1"/>
    <dgm:cxn modelId="{B6CEC02F-67FC-F34F-9B74-C249D5B64B1D}" type="presParOf" srcId="{5ECDB2C7-CC21-5045-8CBE-5E8DF242E38B}" destId="{00C828FD-229A-5641-88CC-26E87D4266E5}" srcOrd="1" destOrd="0" presId="urn:microsoft.com/office/officeart/2005/8/layout/orgChart1"/>
    <dgm:cxn modelId="{76E39D95-9DC3-A54B-B158-2E75E49E8644}" type="presParOf" srcId="{5ECDB2C7-CC21-5045-8CBE-5E8DF242E38B}" destId="{3AD532B2-D7B1-8F4C-ABF9-B1754D8035A0}" srcOrd="2" destOrd="0" presId="urn:microsoft.com/office/officeart/2005/8/layout/orgChart1"/>
    <dgm:cxn modelId="{DBB4BBC1-8B32-7444-BBB1-C11752692B64}" type="presParOf" srcId="{1BB64F62-BD3B-7649-A971-E59BF34C2342}" destId="{D0716B55-4FF2-C14E-96E9-8E5A4985D81F}" srcOrd="6" destOrd="0" presId="urn:microsoft.com/office/officeart/2005/8/layout/orgChart1"/>
    <dgm:cxn modelId="{490D9C3A-93F4-9245-A7B0-9938753B6109}" type="presParOf" srcId="{1BB64F62-BD3B-7649-A971-E59BF34C2342}" destId="{67191822-F010-5942-9F45-84A73B90987C}" srcOrd="7" destOrd="0" presId="urn:microsoft.com/office/officeart/2005/8/layout/orgChart1"/>
    <dgm:cxn modelId="{4E500A07-1196-3E4B-A6E0-80EEB6547D67}" type="presParOf" srcId="{67191822-F010-5942-9F45-84A73B90987C}" destId="{1B3CEC8A-135A-CB41-82C5-FB6CAAD2AD58}" srcOrd="0" destOrd="0" presId="urn:microsoft.com/office/officeart/2005/8/layout/orgChart1"/>
    <dgm:cxn modelId="{3987E05F-0AC8-5B4F-8839-C94475FB8502}" type="presParOf" srcId="{1B3CEC8A-135A-CB41-82C5-FB6CAAD2AD58}" destId="{076A76AA-DC37-F545-9E6E-F17D1967DB50}" srcOrd="0" destOrd="0" presId="urn:microsoft.com/office/officeart/2005/8/layout/orgChart1"/>
    <dgm:cxn modelId="{E6AB6D05-E4E8-AB49-8105-91D38FFD1880}" type="presParOf" srcId="{1B3CEC8A-135A-CB41-82C5-FB6CAAD2AD58}" destId="{46B5C038-F1BE-254F-BC98-E3315851FD65}" srcOrd="1" destOrd="0" presId="urn:microsoft.com/office/officeart/2005/8/layout/orgChart1"/>
    <dgm:cxn modelId="{701C6C64-3F22-164C-885A-6B91B3AF103A}" type="presParOf" srcId="{67191822-F010-5942-9F45-84A73B90987C}" destId="{CEF70AC6-DC29-6D4A-A6CC-94EACBC237E1}" srcOrd="1" destOrd="0" presId="urn:microsoft.com/office/officeart/2005/8/layout/orgChart1"/>
    <dgm:cxn modelId="{93AAEC3C-EE57-9847-ACCB-CD0751F2B969}" type="presParOf" srcId="{67191822-F010-5942-9F45-84A73B90987C}" destId="{22AA47CC-3099-784E-AF4F-C0C80FF6C7F1}" srcOrd="2" destOrd="0" presId="urn:microsoft.com/office/officeart/2005/8/layout/orgChart1"/>
    <dgm:cxn modelId="{8E65AE80-918B-0E48-8107-699EA191A31D}" type="presParOf" srcId="{B46217DA-378E-A843-AC7A-AEC3E32DB31A}" destId="{1713A0F2-5273-2B42-852F-1CB3BAA35848}" srcOrd="2" destOrd="0" presId="urn:microsoft.com/office/officeart/2005/8/layout/orgChart1"/>
    <dgm:cxn modelId="{202F40D4-B738-7740-8538-FC593006ECA5}" type="presParOf" srcId="{F72B84FA-1C31-A24D-B3F0-DD51F13FC695}" destId="{36125C81-1759-1948-AC70-7F05BFA6C536}" srcOrd="14" destOrd="0" presId="urn:microsoft.com/office/officeart/2005/8/layout/orgChart1"/>
    <dgm:cxn modelId="{6AE4860E-5D71-5743-B596-6C753EC2817A}" type="presParOf" srcId="{F72B84FA-1C31-A24D-B3F0-DD51F13FC695}" destId="{E957006B-AF00-FD4D-86D2-59BFFFC31B4C}" srcOrd="15" destOrd="0" presId="urn:microsoft.com/office/officeart/2005/8/layout/orgChart1"/>
    <dgm:cxn modelId="{B173222D-D54B-5C48-893B-D40E6A77391C}" type="presParOf" srcId="{E957006B-AF00-FD4D-86D2-59BFFFC31B4C}" destId="{92FC4A01-13CB-D647-B105-2EFF9EF2D166}" srcOrd="0" destOrd="0" presId="urn:microsoft.com/office/officeart/2005/8/layout/orgChart1"/>
    <dgm:cxn modelId="{EC42855F-6A6A-DC48-9853-307AE309C6FC}" type="presParOf" srcId="{92FC4A01-13CB-D647-B105-2EFF9EF2D166}" destId="{F452905B-DB19-B946-A91A-38E12A446637}" srcOrd="0" destOrd="0" presId="urn:microsoft.com/office/officeart/2005/8/layout/orgChart1"/>
    <dgm:cxn modelId="{914DEBFD-1507-6A40-8416-A03867040C41}" type="presParOf" srcId="{92FC4A01-13CB-D647-B105-2EFF9EF2D166}" destId="{3FF010B3-EFC8-1D4C-A4A4-670D706D3112}" srcOrd="1" destOrd="0" presId="urn:microsoft.com/office/officeart/2005/8/layout/orgChart1"/>
    <dgm:cxn modelId="{CED087C1-3EE5-1744-8467-07CEA50340FB}" type="presParOf" srcId="{E957006B-AF00-FD4D-86D2-59BFFFC31B4C}" destId="{8357E5E7-2DFF-4D44-99D2-C1EDA50703A9}" srcOrd="1" destOrd="0" presId="urn:microsoft.com/office/officeart/2005/8/layout/orgChart1"/>
    <dgm:cxn modelId="{07F7A197-F31A-4848-97F6-CD1E185FDF71}" type="presParOf" srcId="{8357E5E7-2DFF-4D44-99D2-C1EDA50703A9}" destId="{355CC63F-979B-274D-B2DC-EC671E6E689A}" srcOrd="0" destOrd="0" presId="urn:microsoft.com/office/officeart/2005/8/layout/orgChart1"/>
    <dgm:cxn modelId="{7D98AF7F-55B9-8942-9635-5C37A4CEE6B0}" type="presParOf" srcId="{8357E5E7-2DFF-4D44-99D2-C1EDA50703A9}" destId="{32B963DD-D132-5046-86C5-9746121E8A36}" srcOrd="1" destOrd="0" presId="urn:microsoft.com/office/officeart/2005/8/layout/orgChart1"/>
    <dgm:cxn modelId="{203B11DD-C956-0941-BCAC-7EAD26D789D7}" type="presParOf" srcId="{32B963DD-D132-5046-86C5-9746121E8A36}" destId="{5F0B3395-B94A-E445-8B4A-30BA20AA78BE}" srcOrd="0" destOrd="0" presId="urn:microsoft.com/office/officeart/2005/8/layout/orgChart1"/>
    <dgm:cxn modelId="{3E5DB378-0095-B646-AD3A-E753D451CE60}" type="presParOf" srcId="{5F0B3395-B94A-E445-8B4A-30BA20AA78BE}" destId="{F1121EB6-CCB0-0740-A5CE-1E3A1D0717E4}" srcOrd="0" destOrd="0" presId="urn:microsoft.com/office/officeart/2005/8/layout/orgChart1"/>
    <dgm:cxn modelId="{81EBB521-25A9-584B-99C0-B9B81F7D8BF7}" type="presParOf" srcId="{5F0B3395-B94A-E445-8B4A-30BA20AA78BE}" destId="{2BB85A63-A740-A84D-96BF-EE19AC134AE8}" srcOrd="1" destOrd="0" presId="urn:microsoft.com/office/officeart/2005/8/layout/orgChart1"/>
    <dgm:cxn modelId="{6DECB697-867D-DB48-B2ED-A71CDDB6A18E}" type="presParOf" srcId="{32B963DD-D132-5046-86C5-9746121E8A36}" destId="{57B7B5B8-C533-164B-AD4C-3529826CC1ED}" srcOrd="1" destOrd="0" presId="urn:microsoft.com/office/officeart/2005/8/layout/orgChart1"/>
    <dgm:cxn modelId="{648F4966-0373-014F-8A9E-2C3F47D7D199}" type="presParOf" srcId="{32B963DD-D132-5046-86C5-9746121E8A36}" destId="{96ED12B8-908F-114E-85FC-CA5155A3F62C}" srcOrd="2" destOrd="0" presId="urn:microsoft.com/office/officeart/2005/8/layout/orgChart1"/>
    <dgm:cxn modelId="{92917795-937F-2A43-A374-72C08011CCD7}" type="presParOf" srcId="{8357E5E7-2DFF-4D44-99D2-C1EDA50703A9}" destId="{DAEA8A7F-944A-FE44-B5F3-44C609F23BD4}" srcOrd="2" destOrd="0" presId="urn:microsoft.com/office/officeart/2005/8/layout/orgChart1"/>
    <dgm:cxn modelId="{DB0FAC80-AB9B-9C48-AA8E-E0500660D6F2}" type="presParOf" srcId="{8357E5E7-2DFF-4D44-99D2-C1EDA50703A9}" destId="{989468E6-E40E-EA45-A7D1-147047B1303E}" srcOrd="3" destOrd="0" presId="urn:microsoft.com/office/officeart/2005/8/layout/orgChart1"/>
    <dgm:cxn modelId="{AB86AF6F-8BDC-4A4B-A106-6D5702EB05F0}" type="presParOf" srcId="{989468E6-E40E-EA45-A7D1-147047B1303E}" destId="{D5D5FA4C-31D3-7247-BA63-3CA9B97D6EF6}" srcOrd="0" destOrd="0" presId="urn:microsoft.com/office/officeart/2005/8/layout/orgChart1"/>
    <dgm:cxn modelId="{6F164221-AD91-6643-860F-C9ED16E59EF9}" type="presParOf" srcId="{D5D5FA4C-31D3-7247-BA63-3CA9B97D6EF6}" destId="{1C1ACE62-ECF6-D34D-B9E8-AA40A0F82B78}" srcOrd="0" destOrd="0" presId="urn:microsoft.com/office/officeart/2005/8/layout/orgChart1"/>
    <dgm:cxn modelId="{52E559AD-4479-AA44-A608-584F50BD403E}" type="presParOf" srcId="{D5D5FA4C-31D3-7247-BA63-3CA9B97D6EF6}" destId="{67665F5D-597B-464A-828D-0230F8ABADFF}" srcOrd="1" destOrd="0" presId="urn:microsoft.com/office/officeart/2005/8/layout/orgChart1"/>
    <dgm:cxn modelId="{1E3D4582-3F0D-B94C-8278-EB3274BBB259}" type="presParOf" srcId="{989468E6-E40E-EA45-A7D1-147047B1303E}" destId="{8CEDA3E6-DFF3-A045-B031-1B8E98EA9265}" srcOrd="1" destOrd="0" presId="urn:microsoft.com/office/officeart/2005/8/layout/orgChart1"/>
    <dgm:cxn modelId="{C9939B4F-59F6-D940-AB57-8A002561E0A8}" type="presParOf" srcId="{989468E6-E40E-EA45-A7D1-147047B1303E}" destId="{9F0E8498-2554-0E4C-9105-AF63B4301132}" srcOrd="2" destOrd="0" presId="urn:microsoft.com/office/officeart/2005/8/layout/orgChart1"/>
    <dgm:cxn modelId="{8D27C133-0022-D642-B3C8-C0A641A4627C}" type="presParOf" srcId="{8357E5E7-2DFF-4D44-99D2-C1EDA50703A9}" destId="{303D0A04-2934-1B4D-9DC2-FF23A8D32812}" srcOrd="4" destOrd="0" presId="urn:microsoft.com/office/officeart/2005/8/layout/orgChart1"/>
    <dgm:cxn modelId="{0E3F53F0-EACE-274D-A261-0CF8F8370775}" type="presParOf" srcId="{8357E5E7-2DFF-4D44-99D2-C1EDA50703A9}" destId="{E7484C26-BD60-7F47-B6DC-4AEFFF20ABEC}" srcOrd="5" destOrd="0" presId="urn:microsoft.com/office/officeart/2005/8/layout/orgChart1"/>
    <dgm:cxn modelId="{C816201C-49E0-D942-931A-3918DBCE16AF}" type="presParOf" srcId="{E7484C26-BD60-7F47-B6DC-4AEFFF20ABEC}" destId="{983BBFC7-C54C-CD46-93CF-3041EA50C593}" srcOrd="0" destOrd="0" presId="urn:microsoft.com/office/officeart/2005/8/layout/orgChart1"/>
    <dgm:cxn modelId="{87FB2BD1-0806-C54B-8AB9-F5860B6D408D}" type="presParOf" srcId="{983BBFC7-C54C-CD46-93CF-3041EA50C593}" destId="{C215C882-4845-C94E-A9BC-EF0515085D2B}" srcOrd="0" destOrd="0" presId="urn:microsoft.com/office/officeart/2005/8/layout/orgChart1"/>
    <dgm:cxn modelId="{F9FB2836-0E70-DC45-8758-83BCB31E6866}" type="presParOf" srcId="{983BBFC7-C54C-CD46-93CF-3041EA50C593}" destId="{24C1A9BA-25BF-464E-9C42-0EEAFBDC96CD}" srcOrd="1" destOrd="0" presId="urn:microsoft.com/office/officeart/2005/8/layout/orgChart1"/>
    <dgm:cxn modelId="{CD3FE4B0-170A-7D41-9692-25378C4A2F96}" type="presParOf" srcId="{E7484C26-BD60-7F47-B6DC-4AEFFF20ABEC}" destId="{AE1B8B35-1BCA-6146-B23E-F1099BD94139}" srcOrd="1" destOrd="0" presId="urn:microsoft.com/office/officeart/2005/8/layout/orgChart1"/>
    <dgm:cxn modelId="{8C2983F2-5BE3-0D4B-8CCB-33AADCB342F0}" type="presParOf" srcId="{E7484C26-BD60-7F47-B6DC-4AEFFF20ABEC}" destId="{943B75BB-4A29-0B41-8AC7-5B0BF156C7B7}" srcOrd="2" destOrd="0" presId="urn:microsoft.com/office/officeart/2005/8/layout/orgChart1"/>
    <dgm:cxn modelId="{88F44128-6728-6E4A-93C5-509094F96FF3}" type="presParOf" srcId="{8357E5E7-2DFF-4D44-99D2-C1EDA50703A9}" destId="{E6069885-A98E-BA42-B63C-4363754EA95D}" srcOrd="6" destOrd="0" presId="urn:microsoft.com/office/officeart/2005/8/layout/orgChart1"/>
    <dgm:cxn modelId="{667658A0-BBBB-4D46-92C9-FBAEBB12A556}" type="presParOf" srcId="{8357E5E7-2DFF-4D44-99D2-C1EDA50703A9}" destId="{C5E49255-8856-6944-B334-4E7D86764A6D}" srcOrd="7" destOrd="0" presId="urn:microsoft.com/office/officeart/2005/8/layout/orgChart1"/>
    <dgm:cxn modelId="{BD31E9BE-1C79-6943-8ED1-7F04A48E73CD}" type="presParOf" srcId="{C5E49255-8856-6944-B334-4E7D86764A6D}" destId="{895BDAA0-B7C8-1445-901C-48A3B1761859}" srcOrd="0" destOrd="0" presId="urn:microsoft.com/office/officeart/2005/8/layout/orgChart1"/>
    <dgm:cxn modelId="{D31A9FD9-94CD-5F4D-8C30-F90AD656AA8E}" type="presParOf" srcId="{895BDAA0-B7C8-1445-901C-48A3B1761859}" destId="{BD64795F-4C8E-F44A-BBF1-FF4ADDB4B980}" srcOrd="0" destOrd="0" presId="urn:microsoft.com/office/officeart/2005/8/layout/orgChart1"/>
    <dgm:cxn modelId="{0BF892E9-EE4C-4F41-B653-D7FB0FA87C00}" type="presParOf" srcId="{895BDAA0-B7C8-1445-901C-48A3B1761859}" destId="{1138BD36-385A-B44E-B9F8-4994E0A2A4F1}" srcOrd="1" destOrd="0" presId="urn:microsoft.com/office/officeart/2005/8/layout/orgChart1"/>
    <dgm:cxn modelId="{AC7070B6-0D33-094A-89A6-E623EFA45A75}" type="presParOf" srcId="{C5E49255-8856-6944-B334-4E7D86764A6D}" destId="{1AF1CC1B-447E-4C4E-B215-379A1DFEA533}" srcOrd="1" destOrd="0" presId="urn:microsoft.com/office/officeart/2005/8/layout/orgChart1"/>
    <dgm:cxn modelId="{52832458-137A-CB41-BD7E-569813EF547B}" type="presParOf" srcId="{C5E49255-8856-6944-B334-4E7D86764A6D}" destId="{7075A00C-4BD6-704B-9744-317B746FFD4D}" srcOrd="2" destOrd="0" presId="urn:microsoft.com/office/officeart/2005/8/layout/orgChart1"/>
    <dgm:cxn modelId="{27C2D8A0-6DEA-264D-960A-3A80F2D6D39A}" type="presParOf" srcId="{E957006B-AF00-FD4D-86D2-59BFFFC31B4C}" destId="{E32E293F-7010-5645-8923-E7E0AF45ADCE}" srcOrd="2" destOrd="0" presId="urn:microsoft.com/office/officeart/2005/8/layout/orgChart1"/>
    <dgm:cxn modelId="{7265B746-C9C5-2249-809E-B5AC43439505}" type="presParOf" srcId="{62C952E9-6DDD-4546-BC43-8D02D1493AE1}" destId="{1D38DEC1-7C06-9646-AF67-F8267F965A0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30EBFA-A686-A04D-97EF-7670C5512452}" type="doc">
      <dgm:prSet loTypeId="urn:microsoft.com/office/officeart/2005/8/layout/orgChart1" loCatId="" qsTypeId="urn:microsoft.com/office/officeart/2005/8/quickstyle/simple5" qsCatId="simple" csTypeId="urn:microsoft.com/office/officeart/2005/8/colors/accent1_2" csCatId="accent1" phldr="1"/>
      <dgm:spPr/>
      <dgm:t>
        <a:bodyPr/>
        <a:lstStyle/>
        <a:p>
          <a:endParaRPr lang="en-GB"/>
        </a:p>
      </dgm:t>
    </dgm:pt>
    <dgm:pt modelId="{31AB8EEE-61EF-4246-8D6A-073356BE4016}">
      <dgm:prSet phldrT="[Text]" custT="1"/>
      <dgm:spPr/>
      <dgm:t>
        <a:bodyPr/>
        <a:lstStyle/>
        <a:p>
          <a:r>
            <a:rPr lang="en-GB" sz="800" dirty="0">
              <a:latin typeface="Times New Roman" panose="02020603050405020304" pitchFamily="18" charset="0"/>
              <a:cs typeface="Times New Roman" panose="02020603050405020304" pitchFamily="18" charset="0"/>
            </a:rPr>
            <a:t>Rustic</a:t>
          </a:r>
          <a:r>
            <a:rPr lang="en-GB" sz="800" baseline="0" dirty="0">
              <a:latin typeface="Times New Roman" panose="02020603050405020304" pitchFamily="18" charset="0"/>
              <a:cs typeface="Times New Roman" panose="02020603050405020304" pitchFamily="18" charset="0"/>
            </a:rPr>
            <a:t> Roast Cafe</a:t>
          </a:r>
          <a:endParaRPr lang="en-GB" sz="800" dirty="0">
            <a:latin typeface="Times New Roman" panose="02020603050405020304" pitchFamily="18" charset="0"/>
            <a:cs typeface="Times New Roman" panose="02020603050405020304" pitchFamily="18" charset="0"/>
          </a:endParaRPr>
        </a:p>
      </dgm:t>
    </dgm:pt>
    <dgm:pt modelId="{9A509244-13D0-E14C-B345-D8DF894CB9B6}" type="parTrans" cxnId="{7254639D-66D1-0A4F-8733-1CFC403FB301}">
      <dgm:prSet/>
      <dgm:spPr/>
      <dgm:t>
        <a:bodyPr/>
        <a:lstStyle/>
        <a:p>
          <a:endParaRPr lang="en-GB" sz="800">
            <a:latin typeface="Times New Roman" panose="02020603050405020304" pitchFamily="18" charset="0"/>
            <a:cs typeface="Times New Roman" panose="02020603050405020304" pitchFamily="18" charset="0"/>
          </a:endParaRPr>
        </a:p>
      </dgm:t>
    </dgm:pt>
    <dgm:pt modelId="{EA328592-24EA-9E4E-8AD1-553ADBE54C6D}" type="sibTrans" cxnId="{7254639D-66D1-0A4F-8733-1CFC403FB301}">
      <dgm:prSet/>
      <dgm:spPr/>
      <dgm:t>
        <a:bodyPr/>
        <a:lstStyle/>
        <a:p>
          <a:endParaRPr lang="en-GB" sz="800">
            <a:latin typeface="Times New Roman" panose="02020603050405020304" pitchFamily="18" charset="0"/>
            <a:cs typeface="Times New Roman" panose="02020603050405020304" pitchFamily="18" charset="0"/>
          </a:endParaRPr>
        </a:p>
      </dgm:t>
    </dgm:pt>
    <dgm:pt modelId="{87AB6C37-F664-9644-80FE-811A2A44DCD3}">
      <dgm:prSet phldrT="[Text]" custT="1"/>
      <dgm:spPr/>
      <dgm:t>
        <a:bodyPr/>
        <a:lstStyle/>
        <a:p>
          <a:r>
            <a:rPr lang="en-GB" sz="800" dirty="0">
              <a:latin typeface="Times New Roman" panose="02020603050405020304" pitchFamily="18" charset="0"/>
              <a:cs typeface="Times New Roman" panose="02020603050405020304" pitchFamily="18" charset="0"/>
            </a:rPr>
            <a:t>Facilities</a:t>
          </a:r>
        </a:p>
      </dgm:t>
    </dgm:pt>
    <dgm:pt modelId="{3A9C450E-ABE4-354A-BAAB-66A122D8C4D5}" type="parTrans" cxnId="{AF33795D-C160-A543-A2C0-31AAC57E25B3}">
      <dgm:prSet/>
      <dgm:spPr/>
      <dgm:t>
        <a:bodyPr/>
        <a:lstStyle/>
        <a:p>
          <a:endParaRPr lang="en-GB" sz="800">
            <a:latin typeface="Times New Roman" panose="02020603050405020304" pitchFamily="18" charset="0"/>
            <a:cs typeface="Times New Roman" panose="02020603050405020304" pitchFamily="18" charset="0"/>
          </a:endParaRPr>
        </a:p>
      </dgm:t>
    </dgm:pt>
    <dgm:pt modelId="{951A4A1D-2AC5-9941-8805-F591A9592D78}" type="sibTrans" cxnId="{AF33795D-C160-A543-A2C0-31AAC57E25B3}">
      <dgm:prSet/>
      <dgm:spPr/>
      <dgm:t>
        <a:bodyPr/>
        <a:lstStyle/>
        <a:p>
          <a:endParaRPr lang="en-GB" sz="800">
            <a:latin typeface="Times New Roman" panose="02020603050405020304" pitchFamily="18" charset="0"/>
            <a:cs typeface="Times New Roman" panose="02020603050405020304" pitchFamily="18" charset="0"/>
          </a:endParaRPr>
        </a:p>
      </dgm:t>
    </dgm:pt>
    <dgm:pt modelId="{BBAA5909-8C4A-4A48-9537-5A38033304D5}">
      <dgm:prSet phldrT="[Text]" custT="1"/>
      <dgm:spPr/>
      <dgm:t>
        <a:bodyPr/>
        <a:lstStyle/>
        <a:p>
          <a:r>
            <a:rPr lang="en-IN" sz="800" b="0" i="0" u="none" dirty="0">
              <a:latin typeface="Times New Roman" panose="02020603050405020304" pitchFamily="18" charset="0"/>
              <a:cs typeface="Times New Roman" panose="02020603050405020304" pitchFamily="18" charset="0"/>
            </a:rPr>
            <a:t>Equipment</a:t>
          </a:r>
          <a:endParaRPr lang="en-GB" sz="800" dirty="0">
            <a:latin typeface="Times New Roman" panose="02020603050405020304" pitchFamily="18" charset="0"/>
            <a:cs typeface="Times New Roman" panose="02020603050405020304" pitchFamily="18" charset="0"/>
          </a:endParaRPr>
        </a:p>
      </dgm:t>
    </dgm:pt>
    <dgm:pt modelId="{F8B1B13A-89E5-384C-99BA-75C575776CBC}" type="parTrans" cxnId="{4CE52A4E-278C-4C4B-B0A8-ED388C917753}">
      <dgm:prSet/>
      <dgm:spPr/>
      <dgm:t>
        <a:bodyPr/>
        <a:lstStyle/>
        <a:p>
          <a:endParaRPr lang="en-GB" sz="800">
            <a:latin typeface="Times New Roman" panose="02020603050405020304" pitchFamily="18" charset="0"/>
            <a:cs typeface="Times New Roman" panose="02020603050405020304" pitchFamily="18" charset="0"/>
          </a:endParaRPr>
        </a:p>
      </dgm:t>
    </dgm:pt>
    <dgm:pt modelId="{8BCF2F4E-6893-A94A-898C-720A2AAE5E3C}" type="sibTrans" cxnId="{4CE52A4E-278C-4C4B-B0A8-ED388C917753}">
      <dgm:prSet/>
      <dgm:spPr/>
      <dgm:t>
        <a:bodyPr/>
        <a:lstStyle/>
        <a:p>
          <a:endParaRPr lang="en-GB" sz="800">
            <a:latin typeface="Times New Roman" panose="02020603050405020304" pitchFamily="18" charset="0"/>
            <a:cs typeface="Times New Roman" panose="02020603050405020304" pitchFamily="18" charset="0"/>
          </a:endParaRPr>
        </a:p>
      </dgm:t>
    </dgm:pt>
    <dgm:pt modelId="{920CFFFB-6AC9-8E49-B5EB-68AAD66CB917}">
      <dgm:prSet phldrT="[Text]" custT="1"/>
      <dgm:spPr/>
      <dgm:t>
        <a:bodyPr/>
        <a:lstStyle/>
        <a:p>
          <a:r>
            <a:rPr lang="en-GB" sz="800" dirty="0">
              <a:latin typeface="Times New Roman" panose="02020603050405020304" pitchFamily="18" charset="0"/>
              <a:cs typeface="Times New Roman" panose="02020603050405020304" pitchFamily="18" charset="0"/>
            </a:rPr>
            <a:t>Software</a:t>
          </a:r>
        </a:p>
      </dgm:t>
    </dgm:pt>
    <dgm:pt modelId="{30259599-3D24-C24C-983D-321C38C4387E}" type="parTrans" cxnId="{98BD9BB5-182C-6045-885E-577E551083CF}">
      <dgm:prSet/>
      <dgm:spPr/>
      <dgm:t>
        <a:bodyPr/>
        <a:lstStyle/>
        <a:p>
          <a:endParaRPr lang="en-GB" sz="800">
            <a:latin typeface="Times New Roman" panose="02020603050405020304" pitchFamily="18" charset="0"/>
            <a:cs typeface="Times New Roman" panose="02020603050405020304" pitchFamily="18" charset="0"/>
          </a:endParaRPr>
        </a:p>
      </dgm:t>
    </dgm:pt>
    <dgm:pt modelId="{1D145732-838F-ED4A-B9E6-B3F7F6A8C159}" type="sibTrans" cxnId="{98BD9BB5-182C-6045-885E-577E551083CF}">
      <dgm:prSet/>
      <dgm:spPr/>
      <dgm:t>
        <a:bodyPr/>
        <a:lstStyle/>
        <a:p>
          <a:endParaRPr lang="en-GB" sz="800">
            <a:latin typeface="Times New Roman" panose="02020603050405020304" pitchFamily="18" charset="0"/>
            <a:cs typeface="Times New Roman" panose="02020603050405020304" pitchFamily="18" charset="0"/>
          </a:endParaRPr>
        </a:p>
      </dgm:t>
    </dgm:pt>
    <dgm:pt modelId="{2F2B9AC0-6249-464B-9B4B-6DE91850A090}">
      <dgm:prSet phldrT="[Text]" custT="1"/>
      <dgm:spPr/>
      <dgm:t>
        <a:bodyPr/>
        <a:lstStyle/>
        <a:p>
          <a:r>
            <a:rPr lang="en-IN" sz="800" b="0" i="0" u="none" dirty="0">
              <a:latin typeface="Times New Roman" panose="02020603050405020304" pitchFamily="18" charset="0"/>
              <a:cs typeface="Times New Roman" panose="02020603050405020304" pitchFamily="18" charset="0"/>
            </a:rPr>
            <a:t>Project Manager</a:t>
          </a:r>
          <a:endParaRPr lang="en-GB" sz="800" dirty="0">
            <a:latin typeface="Times New Roman" panose="02020603050405020304" pitchFamily="18" charset="0"/>
            <a:cs typeface="Times New Roman" panose="02020603050405020304" pitchFamily="18" charset="0"/>
          </a:endParaRPr>
        </a:p>
      </dgm:t>
    </dgm:pt>
    <dgm:pt modelId="{509D5CED-B454-9D4B-9035-1F1D60EAD227}" type="parTrans" cxnId="{D5C31DE9-399E-B547-9A03-1CDBB68B7DEA}">
      <dgm:prSet/>
      <dgm:spPr/>
      <dgm:t>
        <a:bodyPr/>
        <a:lstStyle/>
        <a:p>
          <a:endParaRPr lang="en-GB" sz="800">
            <a:latin typeface="Times New Roman" panose="02020603050405020304" pitchFamily="18" charset="0"/>
            <a:cs typeface="Times New Roman" panose="02020603050405020304" pitchFamily="18" charset="0"/>
          </a:endParaRPr>
        </a:p>
      </dgm:t>
    </dgm:pt>
    <dgm:pt modelId="{8B571CCE-3E75-0945-ABE1-ABBF9D645C94}" type="sibTrans" cxnId="{D5C31DE9-399E-B547-9A03-1CDBB68B7DEA}">
      <dgm:prSet/>
      <dgm:spPr/>
      <dgm:t>
        <a:bodyPr/>
        <a:lstStyle/>
        <a:p>
          <a:endParaRPr lang="en-GB" sz="800">
            <a:latin typeface="Times New Roman" panose="02020603050405020304" pitchFamily="18" charset="0"/>
            <a:cs typeface="Times New Roman" panose="02020603050405020304" pitchFamily="18" charset="0"/>
          </a:endParaRPr>
        </a:p>
      </dgm:t>
    </dgm:pt>
    <dgm:pt modelId="{226D2687-A8BD-4748-8FB9-4852F058AC62}">
      <dgm:prSet phldrT="[Text]" custT="1"/>
      <dgm:spPr/>
      <dgm:t>
        <a:bodyPr/>
        <a:lstStyle/>
        <a:p>
          <a:r>
            <a:rPr lang="en-IN" sz="800" b="0" i="0" u="none" dirty="0">
              <a:latin typeface="Times New Roman" panose="02020603050405020304" pitchFamily="18" charset="0"/>
              <a:cs typeface="Times New Roman" panose="02020603050405020304" pitchFamily="18" charset="0"/>
            </a:rPr>
            <a:t>Permit/License Specialist</a:t>
          </a:r>
          <a:endParaRPr lang="en-GB" sz="800" dirty="0">
            <a:latin typeface="Times New Roman" panose="02020603050405020304" pitchFamily="18" charset="0"/>
            <a:cs typeface="Times New Roman" panose="02020603050405020304" pitchFamily="18" charset="0"/>
          </a:endParaRPr>
        </a:p>
      </dgm:t>
    </dgm:pt>
    <dgm:pt modelId="{471DFF74-7819-9B43-AE9E-CF7D7BC1CFFF}" type="parTrans" cxnId="{2B67F68F-0118-1143-B86D-AA5D042FC927}">
      <dgm:prSet/>
      <dgm:spPr/>
      <dgm:t>
        <a:bodyPr/>
        <a:lstStyle/>
        <a:p>
          <a:endParaRPr lang="en-GB" sz="800">
            <a:latin typeface="Times New Roman" panose="02020603050405020304" pitchFamily="18" charset="0"/>
            <a:cs typeface="Times New Roman" panose="02020603050405020304" pitchFamily="18" charset="0"/>
          </a:endParaRPr>
        </a:p>
      </dgm:t>
    </dgm:pt>
    <dgm:pt modelId="{D5E9284C-5D06-8B49-AE08-0A1A3CB51F51}" type="sibTrans" cxnId="{2B67F68F-0118-1143-B86D-AA5D042FC927}">
      <dgm:prSet/>
      <dgm:spPr/>
      <dgm:t>
        <a:bodyPr/>
        <a:lstStyle/>
        <a:p>
          <a:endParaRPr lang="en-GB" sz="800">
            <a:latin typeface="Times New Roman" panose="02020603050405020304" pitchFamily="18" charset="0"/>
            <a:cs typeface="Times New Roman" panose="02020603050405020304" pitchFamily="18" charset="0"/>
          </a:endParaRPr>
        </a:p>
      </dgm:t>
    </dgm:pt>
    <dgm:pt modelId="{C200CA23-CEED-114A-913D-4B433173328A}">
      <dgm:prSet phldrT="[Text]" custT="1"/>
      <dgm:spPr/>
      <dgm:t>
        <a:bodyPr/>
        <a:lstStyle/>
        <a:p>
          <a:r>
            <a:rPr lang="en-IN" sz="800" b="0" i="0" u="none" dirty="0">
              <a:latin typeface="Times New Roman" panose="02020603050405020304" pitchFamily="18" charset="0"/>
              <a:cs typeface="Times New Roman" panose="02020603050405020304" pitchFamily="18" charset="0"/>
            </a:rPr>
            <a:t>Financial Analyst</a:t>
          </a:r>
          <a:endParaRPr lang="en-GB" sz="800" dirty="0">
            <a:latin typeface="Times New Roman" panose="02020603050405020304" pitchFamily="18" charset="0"/>
            <a:cs typeface="Times New Roman" panose="02020603050405020304" pitchFamily="18" charset="0"/>
          </a:endParaRPr>
        </a:p>
      </dgm:t>
    </dgm:pt>
    <dgm:pt modelId="{B00002F0-B79B-E745-A0DC-EAADF7FA08CE}" type="parTrans" cxnId="{7457ED89-CA53-5648-B431-8A9E08824466}">
      <dgm:prSet/>
      <dgm:spPr/>
      <dgm:t>
        <a:bodyPr/>
        <a:lstStyle/>
        <a:p>
          <a:endParaRPr lang="en-GB" sz="800">
            <a:latin typeface="Times New Roman" panose="02020603050405020304" pitchFamily="18" charset="0"/>
            <a:cs typeface="Times New Roman" panose="02020603050405020304" pitchFamily="18" charset="0"/>
          </a:endParaRPr>
        </a:p>
      </dgm:t>
    </dgm:pt>
    <dgm:pt modelId="{0C9C539A-5BD7-FC42-B011-3F73487ED0C1}" type="sibTrans" cxnId="{7457ED89-CA53-5648-B431-8A9E08824466}">
      <dgm:prSet/>
      <dgm:spPr/>
      <dgm:t>
        <a:bodyPr/>
        <a:lstStyle/>
        <a:p>
          <a:endParaRPr lang="en-GB" sz="800">
            <a:latin typeface="Times New Roman" panose="02020603050405020304" pitchFamily="18" charset="0"/>
            <a:cs typeface="Times New Roman" panose="02020603050405020304" pitchFamily="18" charset="0"/>
          </a:endParaRPr>
        </a:p>
      </dgm:t>
    </dgm:pt>
    <dgm:pt modelId="{FFB83E23-9B89-784B-92E2-E03EAD021E96}">
      <dgm:prSet phldrT="[Text]" custT="1"/>
      <dgm:spPr/>
      <dgm:t>
        <a:bodyPr/>
        <a:lstStyle/>
        <a:p>
          <a:r>
            <a:rPr lang="en-GB" sz="800" dirty="0">
              <a:latin typeface="Times New Roman" panose="02020603050405020304" pitchFamily="18" charset="0"/>
              <a:cs typeface="Times New Roman" panose="02020603050405020304" pitchFamily="18" charset="0"/>
            </a:rPr>
            <a:t>Human Resources</a:t>
          </a:r>
        </a:p>
      </dgm:t>
    </dgm:pt>
    <dgm:pt modelId="{0A47E0B5-CBFB-8F4E-BE3F-739E85D1A3BF}" type="sibTrans" cxnId="{6D5C0343-8552-1D42-BAC9-C579F07CD73D}">
      <dgm:prSet/>
      <dgm:spPr/>
      <dgm:t>
        <a:bodyPr/>
        <a:lstStyle/>
        <a:p>
          <a:endParaRPr lang="en-GB" sz="800">
            <a:latin typeface="Times New Roman" panose="02020603050405020304" pitchFamily="18" charset="0"/>
            <a:cs typeface="Times New Roman" panose="02020603050405020304" pitchFamily="18" charset="0"/>
          </a:endParaRPr>
        </a:p>
      </dgm:t>
    </dgm:pt>
    <dgm:pt modelId="{092AA07D-D652-D84F-9712-92B53A6E5E17}" type="parTrans" cxnId="{6D5C0343-8552-1D42-BAC9-C579F07CD73D}">
      <dgm:prSet/>
      <dgm:spPr/>
      <dgm:t>
        <a:bodyPr/>
        <a:lstStyle/>
        <a:p>
          <a:endParaRPr lang="en-GB" sz="800">
            <a:latin typeface="Times New Roman" panose="02020603050405020304" pitchFamily="18" charset="0"/>
            <a:cs typeface="Times New Roman" panose="02020603050405020304" pitchFamily="18" charset="0"/>
          </a:endParaRPr>
        </a:p>
      </dgm:t>
    </dgm:pt>
    <dgm:pt modelId="{089A0228-77D1-0A45-AA03-65EDDD10F2E1}">
      <dgm:prSet custT="1"/>
      <dgm:spPr/>
      <dgm:t>
        <a:bodyPr/>
        <a:lstStyle/>
        <a:p>
          <a:r>
            <a:rPr lang="en-IN" sz="800" b="0" i="0" u="none" dirty="0">
              <a:latin typeface="Times New Roman" panose="02020603050405020304" pitchFamily="18" charset="0"/>
              <a:cs typeface="Times New Roman" panose="02020603050405020304" pitchFamily="18" charset="0"/>
            </a:rPr>
            <a:t>Procurement Specialist</a:t>
          </a:r>
          <a:endParaRPr lang="en-GB" sz="800" dirty="0">
            <a:latin typeface="Times New Roman" panose="02020603050405020304" pitchFamily="18" charset="0"/>
            <a:cs typeface="Times New Roman" panose="02020603050405020304" pitchFamily="18" charset="0"/>
          </a:endParaRPr>
        </a:p>
      </dgm:t>
    </dgm:pt>
    <dgm:pt modelId="{EC872FDD-F397-A44C-8A9B-7080F4C88EC2}" type="parTrans" cxnId="{1B6EBD2D-DE8F-4B4D-A57C-172D4CBA7D33}">
      <dgm:prSet/>
      <dgm:spPr/>
      <dgm:t>
        <a:bodyPr/>
        <a:lstStyle/>
        <a:p>
          <a:endParaRPr lang="en-GB" sz="800">
            <a:latin typeface="Times New Roman" panose="02020603050405020304" pitchFamily="18" charset="0"/>
            <a:cs typeface="Times New Roman" panose="02020603050405020304" pitchFamily="18" charset="0"/>
          </a:endParaRPr>
        </a:p>
      </dgm:t>
    </dgm:pt>
    <dgm:pt modelId="{C45AB2D9-ADA4-5043-9D68-0B591C161A15}" type="sibTrans" cxnId="{1B6EBD2D-DE8F-4B4D-A57C-172D4CBA7D33}">
      <dgm:prSet/>
      <dgm:spPr/>
      <dgm:t>
        <a:bodyPr/>
        <a:lstStyle/>
        <a:p>
          <a:endParaRPr lang="en-GB" sz="800">
            <a:latin typeface="Times New Roman" panose="02020603050405020304" pitchFamily="18" charset="0"/>
            <a:cs typeface="Times New Roman" panose="02020603050405020304" pitchFamily="18" charset="0"/>
          </a:endParaRPr>
        </a:p>
      </dgm:t>
    </dgm:pt>
    <dgm:pt modelId="{C5FC1772-9821-F547-A59E-7AB860E59454}">
      <dgm:prSet custT="1"/>
      <dgm:spPr/>
      <dgm:t>
        <a:bodyPr/>
        <a:lstStyle/>
        <a:p>
          <a:r>
            <a:rPr lang="en-IN" sz="800" b="0" i="0" u="none" dirty="0">
              <a:latin typeface="Times New Roman" panose="02020603050405020304" pitchFamily="18" charset="0"/>
              <a:cs typeface="Times New Roman" panose="02020603050405020304" pitchFamily="18" charset="0"/>
            </a:rPr>
            <a:t>Demolition Team</a:t>
          </a:r>
          <a:endParaRPr lang="en-GB" sz="800" dirty="0">
            <a:latin typeface="Times New Roman" panose="02020603050405020304" pitchFamily="18" charset="0"/>
            <a:cs typeface="Times New Roman" panose="02020603050405020304" pitchFamily="18" charset="0"/>
          </a:endParaRPr>
        </a:p>
      </dgm:t>
    </dgm:pt>
    <dgm:pt modelId="{22F96D83-4ECB-C64D-BA6C-69BC81F301AD}" type="parTrans" cxnId="{713B1782-2F3D-E049-9097-FB182D7018CB}">
      <dgm:prSet/>
      <dgm:spPr/>
      <dgm:t>
        <a:bodyPr/>
        <a:lstStyle/>
        <a:p>
          <a:endParaRPr lang="en-GB" sz="800">
            <a:latin typeface="Times New Roman" panose="02020603050405020304" pitchFamily="18" charset="0"/>
            <a:cs typeface="Times New Roman" panose="02020603050405020304" pitchFamily="18" charset="0"/>
          </a:endParaRPr>
        </a:p>
      </dgm:t>
    </dgm:pt>
    <dgm:pt modelId="{448CDF74-9CAE-2145-8207-AAABE493D3ED}" type="sibTrans" cxnId="{713B1782-2F3D-E049-9097-FB182D7018CB}">
      <dgm:prSet/>
      <dgm:spPr/>
      <dgm:t>
        <a:bodyPr/>
        <a:lstStyle/>
        <a:p>
          <a:endParaRPr lang="en-GB" sz="800">
            <a:latin typeface="Times New Roman" panose="02020603050405020304" pitchFamily="18" charset="0"/>
            <a:cs typeface="Times New Roman" panose="02020603050405020304" pitchFamily="18" charset="0"/>
          </a:endParaRPr>
        </a:p>
      </dgm:t>
    </dgm:pt>
    <dgm:pt modelId="{B5F99D95-B292-6543-84E7-9C59659880F7}">
      <dgm:prSet custT="1"/>
      <dgm:spPr/>
      <dgm:t>
        <a:bodyPr/>
        <a:lstStyle/>
        <a:p>
          <a:r>
            <a:rPr lang="en-IN" sz="800" b="0" i="0" u="none" dirty="0">
              <a:latin typeface="Times New Roman" panose="02020603050405020304" pitchFamily="18" charset="0"/>
              <a:cs typeface="Times New Roman" panose="02020603050405020304" pitchFamily="18" charset="0"/>
            </a:rPr>
            <a:t>Structural Engineer</a:t>
          </a:r>
          <a:endParaRPr lang="en-GB" sz="800" dirty="0">
            <a:latin typeface="Times New Roman" panose="02020603050405020304" pitchFamily="18" charset="0"/>
            <a:cs typeface="Times New Roman" panose="02020603050405020304" pitchFamily="18" charset="0"/>
          </a:endParaRPr>
        </a:p>
      </dgm:t>
    </dgm:pt>
    <dgm:pt modelId="{72724690-8E99-6E4D-A07E-77163DECB9EA}" type="parTrans" cxnId="{3D293CEA-0121-494C-ADF2-E3CECBA721BB}">
      <dgm:prSet/>
      <dgm:spPr/>
      <dgm:t>
        <a:bodyPr/>
        <a:lstStyle/>
        <a:p>
          <a:endParaRPr lang="en-GB" sz="800">
            <a:latin typeface="Times New Roman" panose="02020603050405020304" pitchFamily="18" charset="0"/>
            <a:cs typeface="Times New Roman" panose="02020603050405020304" pitchFamily="18" charset="0"/>
          </a:endParaRPr>
        </a:p>
      </dgm:t>
    </dgm:pt>
    <dgm:pt modelId="{11EAF264-209D-F64C-B175-2F0F0471C493}" type="sibTrans" cxnId="{3D293CEA-0121-494C-ADF2-E3CECBA721BB}">
      <dgm:prSet/>
      <dgm:spPr/>
      <dgm:t>
        <a:bodyPr/>
        <a:lstStyle/>
        <a:p>
          <a:endParaRPr lang="en-GB" sz="800">
            <a:latin typeface="Times New Roman" panose="02020603050405020304" pitchFamily="18" charset="0"/>
            <a:cs typeface="Times New Roman" panose="02020603050405020304" pitchFamily="18" charset="0"/>
          </a:endParaRPr>
        </a:p>
      </dgm:t>
    </dgm:pt>
    <dgm:pt modelId="{E0512E92-8D39-0E49-BDF4-A7BB51AA37D8}">
      <dgm:prSet custT="1"/>
      <dgm:spPr/>
      <dgm:t>
        <a:bodyPr/>
        <a:lstStyle/>
        <a:p>
          <a:r>
            <a:rPr lang="en-GB" sz="800" dirty="0">
              <a:latin typeface="Times New Roman" panose="02020603050405020304" pitchFamily="18" charset="0"/>
              <a:cs typeface="Times New Roman" panose="02020603050405020304" pitchFamily="18" charset="0"/>
            </a:rPr>
            <a:t>Plumbers &amp; Electricians</a:t>
          </a:r>
        </a:p>
      </dgm:t>
    </dgm:pt>
    <dgm:pt modelId="{E8904DED-6547-8443-B00C-A341BDDCF87C}" type="parTrans" cxnId="{E28287F7-527F-9548-8FA2-D621F6B069E6}">
      <dgm:prSet/>
      <dgm:spPr/>
      <dgm:t>
        <a:bodyPr/>
        <a:lstStyle/>
        <a:p>
          <a:endParaRPr lang="en-GB" sz="800">
            <a:latin typeface="Times New Roman" panose="02020603050405020304" pitchFamily="18" charset="0"/>
            <a:cs typeface="Times New Roman" panose="02020603050405020304" pitchFamily="18" charset="0"/>
          </a:endParaRPr>
        </a:p>
      </dgm:t>
    </dgm:pt>
    <dgm:pt modelId="{915D5838-7521-3F42-BED4-81D8E5438174}" type="sibTrans" cxnId="{E28287F7-527F-9548-8FA2-D621F6B069E6}">
      <dgm:prSet/>
      <dgm:spPr/>
      <dgm:t>
        <a:bodyPr/>
        <a:lstStyle/>
        <a:p>
          <a:endParaRPr lang="en-GB" sz="800">
            <a:latin typeface="Times New Roman" panose="02020603050405020304" pitchFamily="18" charset="0"/>
            <a:cs typeface="Times New Roman" panose="02020603050405020304" pitchFamily="18" charset="0"/>
          </a:endParaRPr>
        </a:p>
      </dgm:t>
    </dgm:pt>
    <dgm:pt modelId="{E72C8706-3F87-364E-A98F-C2C6E8EEC0D5}">
      <dgm:prSet custT="1"/>
      <dgm:spPr/>
      <dgm:t>
        <a:bodyPr/>
        <a:lstStyle/>
        <a:p>
          <a:r>
            <a:rPr lang="en-IN" sz="800" b="0" i="0" u="none" dirty="0">
              <a:latin typeface="Times New Roman" panose="02020603050405020304" pitchFamily="18" charset="0"/>
              <a:cs typeface="Times New Roman" panose="02020603050405020304" pitchFamily="18" charset="0"/>
            </a:rPr>
            <a:t>Carpentry Team</a:t>
          </a:r>
          <a:endParaRPr lang="en-GB" sz="800" dirty="0">
            <a:latin typeface="Times New Roman" panose="02020603050405020304" pitchFamily="18" charset="0"/>
            <a:cs typeface="Times New Roman" panose="02020603050405020304" pitchFamily="18" charset="0"/>
          </a:endParaRPr>
        </a:p>
      </dgm:t>
    </dgm:pt>
    <dgm:pt modelId="{AAED59A1-7CCC-5746-8738-C93DC999BE65}" type="parTrans" cxnId="{E8D8009E-3396-AD4E-A9B0-420F6AE25BE4}">
      <dgm:prSet/>
      <dgm:spPr/>
      <dgm:t>
        <a:bodyPr/>
        <a:lstStyle/>
        <a:p>
          <a:endParaRPr lang="en-GB" sz="800">
            <a:latin typeface="Times New Roman" panose="02020603050405020304" pitchFamily="18" charset="0"/>
            <a:cs typeface="Times New Roman" panose="02020603050405020304" pitchFamily="18" charset="0"/>
          </a:endParaRPr>
        </a:p>
      </dgm:t>
    </dgm:pt>
    <dgm:pt modelId="{1151DB86-F8C5-4545-88A3-67370CB0BC79}" type="sibTrans" cxnId="{E8D8009E-3396-AD4E-A9B0-420F6AE25BE4}">
      <dgm:prSet/>
      <dgm:spPr/>
      <dgm:t>
        <a:bodyPr/>
        <a:lstStyle/>
        <a:p>
          <a:endParaRPr lang="en-GB" sz="800">
            <a:latin typeface="Times New Roman" panose="02020603050405020304" pitchFamily="18" charset="0"/>
            <a:cs typeface="Times New Roman" panose="02020603050405020304" pitchFamily="18" charset="0"/>
          </a:endParaRPr>
        </a:p>
      </dgm:t>
    </dgm:pt>
    <dgm:pt modelId="{BD01E90A-2BED-F24A-9AD0-FAFB0ECDB424}">
      <dgm:prSet custT="1"/>
      <dgm:spPr/>
      <dgm:t>
        <a:bodyPr/>
        <a:lstStyle/>
        <a:p>
          <a:r>
            <a:rPr lang="en-IN" sz="800" b="0" i="0" u="none" dirty="0">
              <a:latin typeface="Times New Roman" panose="02020603050405020304" pitchFamily="18" charset="0"/>
              <a:cs typeface="Times New Roman" panose="02020603050405020304" pitchFamily="18" charset="0"/>
            </a:rPr>
            <a:t>Lighting Installers</a:t>
          </a:r>
          <a:endParaRPr lang="en-IN" sz="800" dirty="0">
            <a:latin typeface="Times New Roman" panose="02020603050405020304" pitchFamily="18" charset="0"/>
            <a:cs typeface="Times New Roman" panose="02020603050405020304" pitchFamily="18" charset="0"/>
          </a:endParaRPr>
        </a:p>
      </dgm:t>
    </dgm:pt>
    <dgm:pt modelId="{E6B58826-D14A-A04C-9562-34AE5D4C0722}" type="parTrans" cxnId="{3488CBD0-AAB2-E147-9057-580A766DD949}">
      <dgm:prSet/>
      <dgm:spPr/>
      <dgm:t>
        <a:bodyPr/>
        <a:lstStyle/>
        <a:p>
          <a:endParaRPr lang="en-GB" sz="800">
            <a:latin typeface="Times New Roman" panose="02020603050405020304" pitchFamily="18" charset="0"/>
            <a:cs typeface="Times New Roman" panose="02020603050405020304" pitchFamily="18" charset="0"/>
          </a:endParaRPr>
        </a:p>
      </dgm:t>
    </dgm:pt>
    <dgm:pt modelId="{68E5551B-A506-C542-B463-D4A5134552C2}" type="sibTrans" cxnId="{3488CBD0-AAB2-E147-9057-580A766DD949}">
      <dgm:prSet/>
      <dgm:spPr/>
      <dgm:t>
        <a:bodyPr/>
        <a:lstStyle/>
        <a:p>
          <a:endParaRPr lang="en-GB" sz="800">
            <a:latin typeface="Times New Roman" panose="02020603050405020304" pitchFamily="18" charset="0"/>
            <a:cs typeface="Times New Roman" panose="02020603050405020304" pitchFamily="18" charset="0"/>
          </a:endParaRPr>
        </a:p>
      </dgm:t>
    </dgm:pt>
    <dgm:pt modelId="{2A65396C-114A-9944-A72F-C240AD60E810}">
      <dgm:prSet custT="1"/>
      <dgm:spPr/>
      <dgm:t>
        <a:bodyPr/>
        <a:lstStyle/>
        <a:p>
          <a:r>
            <a:rPr lang="en-GB" sz="800" dirty="0">
              <a:latin typeface="Times New Roman" panose="02020603050405020304" pitchFamily="18" charset="0"/>
              <a:cs typeface="Times New Roman" panose="02020603050405020304" pitchFamily="18" charset="0"/>
            </a:rPr>
            <a:t>Cleaning</a:t>
          </a:r>
        </a:p>
      </dgm:t>
    </dgm:pt>
    <dgm:pt modelId="{0AEDB00E-C9A0-9948-AE3C-F119982D2437}" type="parTrans" cxnId="{CEEAA465-23F9-F74E-833B-26B23895F5D9}">
      <dgm:prSet/>
      <dgm:spPr/>
      <dgm:t>
        <a:bodyPr/>
        <a:lstStyle/>
        <a:p>
          <a:endParaRPr lang="en-GB" sz="800">
            <a:latin typeface="Times New Roman" panose="02020603050405020304" pitchFamily="18" charset="0"/>
            <a:cs typeface="Times New Roman" panose="02020603050405020304" pitchFamily="18" charset="0"/>
          </a:endParaRPr>
        </a:p>
      </dgm:t>
    </dgm:pt>
    <dgm:pt modelId="{51E958D0-DE2C-8A4E-917B-A9C0A3383E94}" type="sibTrans" cxnId="{CEEAA465-23F9-F74E-833B-26B23895F5D9}">
      <dgm:prSet/>
      <dgm:spPr/>
      <dgm:t>
        <a:bodyPr/>
        <a:lstStyle/>
        <a:p>
          <a:endParaRPr lang="en-GB" sz="800">
            <a:latin typeface="Times New Roman" panose="02020603050405020304" pitchFamily="18" charset="0"/>
            <a:cs typeface="Times New Roman" panose="02020603050405020304" pitchFamily="18" charset="0"/>
          </a:endParaRPr>
        </a:p>
      </dgm:t>
    </dgm:pt>
    <dgm:pt modelId="{2F7F025C-E165-EA4F-A107-E48E6A0551DC}">
      <dgm:prSet phldrT="[Text]" custT="1"/>
      <dgm:spPr/>
      <dgm:t>
        <a:bodyPr/>
        <a:lstStyle/>
        <a:p>
          <a:r>
            <a:rPr lang="en-GB" sz="800" dirty="0">
              <a:latin typeface="Times New Roman" panose="02020603050405020304" pitchFamily="18" charset="0"/>
              <a:cs typeface="Times New Roman" panose="02020603050405020304" pitchFamily="18" charset="0"/>
            </a:rPr>
            <a:t>Cafe Site</a:t>
          </a:r>
        </a:p>
      </dgm:t>
    </dgm:pt>
    <dgm:pt modelId="{BD1B1F01-4875-E449-B0EB-9A077AF84F83}" type="parTrans" cxnId="{0F7FAA77-2A4A-4440-A26D-C116C8669B6C}">
      <dgm:prSet/>
      <dgm:spPr/>
      <dgm:t>
        <a:bodyPr/>
        <a:lstStyle/>
        <a:p>
          <a:endParaRPr lang="en-GB" sz="800">
            <a:latin typeface="Times New Roman" panose="02020603050405020304" pitchFamily="18" charset="0"/>
            <a:cs typeface="Times New Roman" panose="02020603050405020304" pitchFamily="18" charset="0"/>
          </a:endParaRPr>
        </a:p>
      </dgm:t>
    </dgm:pt>
    <dgm:pt modelId="{46A78231-CBD9-1B42-9D72-EBC739BAD9CC}" type="sibTrans" cxnId="{0F7FAA77-2A4A-4440-A26D-C116C8669B6C}">
      <dgm:prSet/>
      <dgm:spPr/>
      <dgm:t>
        <a:bodyPr/>
        <a:lstStyle/>
        <a:p>
          <a:endParaRPr lang="en-GB" sz="800">
            <a:latin typeface="Times New Roman" panose="02020603050405020304" pitchFamily="18" charset="0"/>
            <a:cs typeface="Times New Roman" panose="02020603050405020304" pitchFamily="18" charset="0"/>
          </a:endParaRPr>
        </a:p>
      </dgm:t>
    </dgm:pt>
    <dgm:pt modelId="{7BFEE35F-BDCE-D340-ABAC-8B0E531F5583}">
      <dgm:prSet phldrT="[Text]" custT="1"/>
      <dgm:spPr/>
      <dgm:t>
        <a:bodyPr/>
        <a:lstStyle/>
        <a:p>
          <a:r>
            <a:rPr lang="en-GB" sz="800" dirty="0">
              <a:latin typeface="Times New Roman" panose="02020603050405020304" pitchFamily="18" charset="0"/>
              <a:cs typeface="Times New Roman" panose="02020603050405020304" pitchFamily="18" charset="0"/>
            </a:rPr>
            <a:t>Manufacturing Site</a:t>
          </a:r>
        </a:p>
      </dgm:t>
    </dgm:pt>
    <dgm:pt modelId="{347D84FF-83E8-7D4F-B23E-2195C34E833C}" type="parTrans" cxnId="{2538EC50-A3A0-A64E-BC8C-866AE8B9220E}">
      <dgm:prSet/>
      <dgm:spPr/>
      <dgm:t>
        <a:bodyPr/>
        <a:lstStyle/>
        <a:p>
          <a:endParaRPr lang="en-GB" sz="800">
            <a:latin typeface="Times New Roman" panose="02020603050405020304" pitchFamily="18" charset="0"/>
            <a:cs typeface="Times New Roman" panose="02020603050405020304" pitchFamily="18" charset="0"/>
          </a:endParaRPr>
        </a:p>
      </dgm:t>
    </dgm:pt>
    <dgm:pt modelId="{2E3C8897-9118-314E-AD3A-C22128A3681A}" type="sibTrans" cxnId="{2538EC50-A3A0-A64E-BC8C-866AE8B9220E}">
      <dgm:prSet/>
      <dgm:spPr/>
      <dgm:t>
        <a:bodyPr/>
        <a:lstStyle/>
        <a:p>
          <a:endParaRPr lang="en-GB" sz="800">
            <a:latin typeface="Times New Roman" panose="02020603050405020304" pitchFamily="18" charset="0"/>
            <a:cs typeface="Times New Roman" panose="02020603050405020304" pitchFamily="18" charset="0"/>
          </a:endParaRPr>
        </a:p>
      </dgm:t>
    </dgm:pt>
    <dgm:pt modelId="{344055CB-6117-5240-999B-38FA1E88BB8A}">
      <dgm:prSet phldrT="[Text]" custT="1"/>
      <dgm:spPr/>
      <dgm:t>
        <a:bodyPr/>
        <a:lstStyle/>
        <a:p>
          <a:r>
            <a:rPr lang="en-GB" sz="800" dirty="0">
              <a:latin typeface="Times New Roman" panose="02020603050405020304" pitchFamily="18" charset="0"/>
              <a:cs typeface="Times New Roman" panose="02020603050405020304" pitchFamily="18" charset="0"/>
            </a:rPr>
            <a:t>Meeting Rooms</a:t>
          </a:r>
        </a:p>
      </dgm:t>
    </dgm:pt>
    <dgm:pt modelId="{0ACB8FC6-1314-9F4D-AB4C-FE5EFC7AFFA4}" type="parTrans" cxnId="{FE4B28CD-DBB1-7C41-A48A-F4208BFEBFD1}">
      <dgm:prSet/>
      <dgm:spPr/>
      <dgm:t>
        <a:bodyPr/>
        <a:lstStyle/>
        <a:p>
          <a:endParaRPr lang="en-GB" sz="800">
            <a:latin typeface="Times New Roman" panose="02020603050405020304" pitchFamily="18" charset="0"/>
            <a:cs typeface="Times New Roman" panose="02020603050405020304" pitchFamily="18" charset="0"/>
          </a:endParaRPr>
        </a:p>
      </dgm:t>
    </dgm:pt>
    <dgm:pt modelId="{744EC2B3-46E1-C744-B5DF-8F65DA339474}" type="sibTrans" cxnId="{FE4B28CD-DBB1-7C41-A48A-F4208BFEBFD1}">
      <dgm:prSet/>
      <dgm:spPr/>
      <dgm:t>
        <a:bodyPr/>
        <a:lstStyle/>
        <a:p>
          <a:endParaRPr lang="en-GB" sz="800">
            <a:latin typeface="Times New Roman" panose="02020603050405020304" pitchFamily="18" charset="0"/>
            <a:cs typeface="Times New Roman" panose="02020603050405020304" pitchFamily="18" charset="0"/>
          </a:endParaRPr>
        </a:p>
      </dgm:t>
    </dgm:pt>
    <dgm:pt modelId="{A95843A0-2A42-0241-945C-A0FA5564AD11}">
      <dgm:prSet phldrT="[Text]" custT="1"/>
      <dgm:spPr/>
      <dgm:t>
        <a:bodyPr/>
        <a:lstStyle/>
        <a:p>
          <a:r>
            <a:rPr lang="en-GB" sz="800" dirty="0">
              <a:latin typeface="Times New Roman" panose="02020603050405020304" pitchFamily="18" charset="0"/>
              <a:cs typeface="Times New Roman" panose="02020603050405020304" pitchFamily="18" charset="0"/>
            </a:rPr>
            <a:t>On-Site Office</a:t>
          </a:r>
        </a:p>
      </dgm:t>
    </dgm:pt>
    <dgm:pt modelId="{8FC1C6D1-9B76-F142-A8CF-90DDE424C1EE}" type="parTrans" cxnId="{F4F14685-EC4E-B749-9817-9A43CE109A5C}">
      <dgm:prSet/>
      <dgm:spPr/>
      <dgm:t>
        <a:bodyPr/>
        <a:lstStyle/>
        <a:p>
          <a:endParaRPr lang="en-GB" sz="800">
            <a:latin typeface="Times New Roman" panose="02020603050405020304" pitchFamily="18" charset="0"/>
            <a:cs typeface="Times New Roman" panose="02020603050405020304" pitchFamily="18" charset="0"/>
          </a:endParaRPr>
        </a:p>
      </dgm:t>
    </dgm:pt>
    <dgm:pt modelId="{74C87A32-4DA3-8A4B-8F25-0B15B37BE6FF}" type="sibTrans" cxnId="{F4F14685-EC4E-B749-9817-9A43CE109A5C}">
      <dgm:prSet/>
      <dgm:spPr/>
      <dgm:t>
        <a:bodyPr/>
        <a:lstStyle/>
        <a:p>
          <a:endParaRPr lang="en-GB" sz="800">
            <a:latin typeface="Times New Roman" panose="02020603050405020304" pitchFamily="18" charset="0"/>
            <a:cs typeface="Times New Roman" panose="02020603050405020304" pitchFamily="18" charset="0"/>
          </a:endParaRPr>
        </a:p>
      </dgm:t>
    </dgm:pt>
    <dgm:pt modelId="{E89E4511-AACE-BB4A-996E-23DBFB0AF486}">
      <dgm:prSet phldrT="[Text]" custT="1"/>
      <dgm:spPr/>
      <dgm:t>
        <a:bodyPr/>
        <a:lstStyle/>
        <a:p>
          <a:r>
            <a:rPr lang="en-IN" sz="800" b="0" i="0" u="none" dirty="0">
              <a:latin typeface="Times New Roman" panose="02020603050405020304" pitchFamily="18" charset="0"/>
              <a:cs typeface="Times New Roman" panose="02020603050405020304" pitchFamily="18" charset="0"/>
            </a:rPr>
            <a:t>Demolition equipment</a:t>
          </a:r>
          <a:endParaRPr lang="en-GB" sz="800" dirty="0">
            <a:latin typeface="Times New Roman" panose="02020603050405020304" pitchFamily="18" charset="0"/>
            <a:cs typeface="Times New Roman" panose="02020603050405020304" pitchFamily="18" charset="0"/>
          </a:endParaRPr>
        </a:p>
      </dgm:t>
    </dgm:pt>
    <dgm:pt modelId="{24C20225-41E8-3C4E-80A4-C15D58AE1432}" type="parTrans" cxnId="{A39760FC-59A6-774B-9162-FE43830EB861}">
      <dgm:prSet/>
      <dgm:spPr/>
      <dgm:t>
        <a:bodyPr/>
        <a:lstStyle/>
        <a:p>
          <a:endParaRPr lang="en-GB" sz="800">
            <a:latin typeface="Times New Roman" panose="02020603050405020304" pitchFamily="18" charset="0"/>
            <a:cs typeface="Times New Roman" panose="02020603050405020304" pitchFamily="18" charset="0"/>
          </a:endParaRPr>
        </a:p>
      </dgm:t>
    </dgm:pt>
    <dgm:pt modelId="{BB9BC81C-27EE-5A45-BD2C-40721924D3FF}" type="sibTrans" cxnId="{A39760FC-59A6-774B-9162-FE43830EB861}">
      <dgm:prSet/>
      <dgm:spPr/>
      <dgm:t>
        <a:bodyPr/>
        <a:lstStyle/>
        <a:p>
          <a:endParaRPr lang="en-GB" sz="800">
            <a:latin typeface="Times New Roman" panose="02020603050405020304" pitchFamily="18" charset="0"/>
            <a:cs typeface="Times New Roman" panose="02020603050405020304" pitchFamily="18" charset="0"/>
          </a:endParaRPr>
        </a:p>
      </dgm:t>
    </dgm:pt>
    <dgm:pt modelId="{7C01AAC6-003B-CC41-B4F0-7A017A122DCA}">
      <dgm:prSet phldrT="[Text]" custT="1"/>
      <dgm:spPr/>
      <dgm:t>
        <a:bodyPr/>
        <a:lstStyle/>
        <a:p>
          <a:r>
            <a:rPr lang="en-IN" sz="800" b="0" i="0" u="none" dirty="0">
              <a:latin typeface="Times New Roman" panose="02020603050405020304" pitchFamily="18" charset="0"/>
              <a:cs typeface="Times New Roman" panose="02020603050405020304" pitchFamily="18" charset="0"/>
            </a:rPr>
            <a:t>Electrical and plumbing equipment</a:t>
          </a:r>
          <a:endParaRPr lang="en-GB" sz="800" dirty="0">
            <a:latin typeface="Times New Roman" panose="02020603050405020304" pitchFamily="18" charset="0"/>
            <a:cs typeface="Times New Roman" panose="02020603050405020304" pitchFamily="18" charset="0"/>
          </a:endParaRPr>
        </a:p>
      </dgm:t>
    </dgm:pt>
    <dgm:pt modelId="{0A426061-3A93-674D-9AD9-AA32C5003804}" type="parTrans" cxnId="{C4C9A989-E06E-3147-90B6-B66DC62B1722}">
      <dgm:prSet/>
      <dgm:spPr/>
      <dgm:t>
        <a:bodyPr/>
        <a:lstStyle/>
        <a:p>
          <a:endParaRPr lang="en-GB" sz="800">
            <a:latin typeface="Times New Roman" panose="02020603050405020304" pitchFamily="18" charset="0"/>
            <a:cs typeface="Times New Roman" panose="02020603050405020304" pitchFamily="18" charset="0"/>
          </a:endParaRPr>
        </a:p>
      </dgm:t>
    </dgm:pt>
    <dgm:pt modelId="{AD870CD0-32A3-D046-9D99-2D302A223AF0}" type="sibTrans" cxnId="{C4C9A989-E06E-3147-90B6-B66DC62B1722}">
      <dgm:prSet/>
      <dgm:spPr/>
      <dgm:t>
        <a:bodyPr/>
        <a:lstStyle/>
        <a:p>
          <a:endParaRPr lang="en-GB" sz="800">
            <a:latin typeface="Times New Roman" panose="02020603050405020304" pitchFamily="18" charset="0"/>
            <a:cs typeface="Times New Roman" panose="02020603050405020304" pitchFamily="18" charset="0"/>
          </a:endParaRPr>
        </a:p>
      </dgm:t>
    </dgm:pt>
    <dgm:pt modelId="{89D16718-93FA-3F4D-80CE-A9E6FB7D5165}">
      <dgm:prSet phldrT="[Text]" custT="1"/>
      <dgm:spPr/>
      <dgm:t>
        <a:bodyPr/>
        <a:lstStyle/>
        <a:p>
          <a:r>
            <a:rPr lang="en-IN" sz="800" b="0" i="0" u="none" dirty="0">
              <a:latin typeface="Times New Roman" panose="02020603050405020304" pitchFamily="18" charset="0"/>
              <a:cs typeface="Times New Roman" panose="02020603050405020304" pitchFamily="18" charset="0"/>
            </a:rPr>
            <a:t>Flooring and walling equipment</a:t>
          </a:r>
          <a:endParaRPr lang="en-GB" sz="800" dirty="0">
            <a:latin typeface="Times New Roman" panose="02020603050405020304" pitchFamily="18" charset="0"/>
            <a:cs typeface="Times New Roman" panose="02020603050405020304" pitchFamily="18" charset="0"/>
          </a:endParaRPr>
        </a:p>
      </dgm:t>
    </dgm:pt>
    <dgm:pt modelId="{59938F12-4BDD-7C42-BF9C-C762C6C928FA}" type="parTrans" cxnId="{CA6414D9-7346-8B49-9D38-FBCF2B64166F}">
      <dgm:prSet/>
      <dgm:spPr/>
      <dgm:t>
        <a:bodyPr/>
        <a:lstStyle/>
        <a:p>
          <a:endParaRPr lang="en-GB" sz="800">
            <a:latin typeface="Times New Roman" panose="02020603050405020304" pitchFamily="18" charset="0"/>
            <a:cs typeface="Times New Roman" panose="02020603050405020304" pitchFamily="18" charset="0"/>
          </a:endParaRPr>
        </a:p>
      </dgm:t>
    </dgm:pt>
    <dgm:pt modelId="{391CFD15-E462-6E43-8567-34D946AAA30E}" type="sibTrans" cxnId="{CA6414D9-7346-8B49-9D38-FBCF2B64166F}">
      <dgm:prSet/>
      <dgm:spPr/>
      <dgm:t>
        <a:bodyPr/>
        <a:lstStyle/>
        <a:p>
          <a:endParaRPr lang="en-GB" sz="800">
            <a:latin typeface="Times New Roman" panose="02020603050405020304" pitchFamily="18" charset="0"/>
            <a:cs typeface="Times New Roman" panose="02020603050405020304" pitchFamily="18" charset="0"/>
          </a:endParaRPr>
        </a:p>
      </dgm:t>
    </dgm:pt>
    <dgm:pt modelId="{EDD89EE8-9D40-984C-A079-0B3D8D9E6A17}">
      <dgm:prSet phldrT="[Text]" custT="1"/>
      <dgm:spPr/>
      <dgm:t>
        <a:bodyPr/>
        <a:lstStyle/>
        <a:p>
          <a:r>
            <a:rPr lang="en-IN" sz="800" b="0" i="0" u="none" dirty="0">
              <a:latin typeface="Times New Roman" panose="02020603050405020304" pitchFamily="18" charset="0"/>
              <a:cs typeface="Times New Roman" panose="02020603050405020304" pitchFamily="18" charset="0"/>
            </a:rPr>
            <a:t>Millwork and cabinetry equipment</a:t>
          </a:r>
          <a:endParaRPr lang="en-GB" sz="800" dirty="0">
            <a:latin typeface="Times New Roman" panose="02020603050405020304" pitchFamily="18" charset="0"/>
            <a:cs typeface="Times New Roman" panose="02020603050405020304" pitchFamily="18" charset="0"/>
          </a:endParaRPr>
        </a:p>
      </dgm:t>
    </dgm:pt>
    <dgm:pt modelId="{FA4790C4-5DFA-D94E-A746-9EE097B2EC39}" type="parTrans" cxnId="{0006EE67-BE6B-BB48-990F-C559DCC9BEA0}">
      <dgm:prSet/>
      <dgm:spPr/>
      <dgm:t>
        <a:bodyPr/>
        <a:lstStyle/>
        <a:p>
          <a:endParaRPr lang="en-GB" sz="800">
            <a:latin typeface="Times New Roman" panose="02020603050405020304" pitchFamily="18" charset="0"/>
            <a:cs typeface="Times New Roman" panose="02020603050405020304" pitchFamily="18" charset="0"/>
          </a:endParaRPr>
        </a:p>
      </dgm:t>
    </dgm:pt>
    <dgm:pt modelId="{E0BA0E1D-7D9F-B44D-A9FB-4C3037519BC3}" type="sibTrans" cxnId="{0006EE67-BE6B-BB48-990F-C559DCC9BEA0}">
      <dgm:prSet/>
      <dgm:spPr/>
      <dgm:t>
        <a:bodyPr/>
        <a:lstStyle/>
        <a:p>
          <a:endParaRPr lang="en-GB" sz="800">
            <a:latin typeface="Times New Roman" panose="02020603050405020304" pitchFamily="18" charset="0"/>
            <a:cs typeface="Times New Roman" panose="02020603050405020304" pitchFamily="18" charset="0"/>
          </a:endParaRPr>
        </a:p>
      </dgm:t>
    </dgm:pt>
    <dgm:pt modelId="{525A457E-5C03-D54E-9F7A-DCA4ED1E4268}">
      <dgm:prSet phldrT="[Text]" custT="1"/>
      <dgm:spPr/>
      <dgm:t>
        <a:bodyPr/>
        <a:lstStyle/>
        <a:p>
          <a:r>
            <a:rPr lang="en-IN" sz="800" b="0" i="0" u="none" dirty="0">
              <a:latin typeface="Times New Roman" panose="02020603050405020304" pitchFamily="18" charset="0"/>
              <a:cs typeface="Times New Roman" panose="02020603050405020304" pitchFamily="18" charset="0"/>
            </a:rPr>
            <a:t>Lighting and fixture equipment</a:t>
          </a:r>
          <a:endParaRPr lang="en-GB" sz="800" dirty="0">
            <a:latin typeface="Times New Roman" panose="02020603050405020304" pitchFamily="18" charset="0"/>
            <a:cs typeface="Times New Roman" panose="02020603050405020304" pitchFamily="18" charset="0"/>
          </a:endParaRPr>
        </a:p>
      </dgm:t>
    </dgm:pt>
    <dgm:pt modelId="{BB0B782D-074B-6846-B037-AE6E3B0E7D9D}" type="parTrans" cxnId="{15A86568-27FD-F348-83C3-65DE1BA900CE}">
      <dgm:prSet/>
      <dgm:spPr/>
      <dgm:t>
        <a:bodyPr/>
        <a:lstStyle/>
        <a:p>
          <a:endParaRPr lang="en-GB" sz="800">
            <a:latin typeface="Times New Roman" panose="02020603050405020304" pitchFamily="18" charset="0"/>
            <a:cs typeface="Times New Roman" panose="02020603050405020304" pitchFamily="18" charset="0"/>
          </a:endParaRPr>
        </a:p>
      </dgm:t>
    </dgm:pt>
    <dgm:pt modelId="{B5DAAB8B-0E14-DE42-A777-9E12A0EE5B44}" type="sibTrans" cxnId="{15A86568-27FD-F348-83C3-65DE1BA900CE}">
      <dgm:prSet/>
      <dgm:spPr/>
      <dgm:t>
        <a:bodyPr/>
        <a:lstStyle/>
        <a:p>
          <a:endParaRPr lang="en-GB" sz="800">
            <a:latin typeface="Times New Roman" panose="02020603050405020304" pitchFamily="18" charset="0"/>
            <a:cs typeface="Times New Roman" panose="02020603050405020304" pitchFamily="18" charset="0"/>
          </a:endParaRPr>
        </a:p>
      </dgm:t>
    </dgm:pt>
    <dgm:pt modelId="{A5CA1216-EF12-D242-A9C7-3831363BD176}">
      <dgm:prSet phldrT="[Text]" custT="1"/>
      <dgm:spPr/>
      <dgm:t>
        <a:bodyPr/>
        <a:lstStyle/>
        <a:p>
          <a:r>
            <a:rPr lang="en-IN" sz="800" b="0" i="0" u="none" dirty="0">
              <a:latin typeface="Times New Roman" panose="02020603050405020304" pitchFamily="18" charset="0"/>
              <a:cs typeface="Times New Roman" panose="02020603050405020304" pitchFamily="18" charset="0"/>
            </a:rPr>
            <a:t>Furniture and decorative accessory equipment</a:t>
          </a:r>
          <a:endParaRPr lang="en-GB" sz="800" dirty="0">
            <a:latin typeface="Times New Roman" panose="02020603050405020304" pitchFamily="18" charset="0"/>
            <a:cs typeface="Times New Roman" panose="02020603050405020304" pitchFamily="18" charset="0"/>
          </a:endParaRPr>
        </a:p>
      </dgm:t>
    </dgm:pt>
    <dgm:pt modelId="{EDE9B066-A0FA-B748-B34D-0BE3547C9D0D}" type="parTrans" cxnId="{AD19716F-7DE3-2E46-A8E0-414822AEA4A9}">
      <dgm:prSet/>
      <dgm:spPr/>
      <dgm:t>
        <a:bodyPr/>
        <a:lstStyle/>
        <a:p>
          <a:endParaRPr lang="en-GB" sz="800">
            <a:latin typeface="Times New Roman" panose="02020603050405020304" pitchFamily="18" charset="0"/>
            <a:cs typeface="Times New Roman" panose="02020603050405020304" pitchFamily="18" charset="0"/>
          </a:endParaRPr>
        </a:p>
      </dgm:t>
    </dgm:pt>
    <dgm:pt modelId="{54A0C703-12EC-F645-8E96-F98A46F71FCE}" type="sibTrans" cxnId="{AD19716F-7DE3-2E46-A8E0-414822AEA4A9}">
      <dgm:prSet/>
      <dgm:spPr/>
      <dgm:t>
        <a:bodyPr/>
        <a:lstStyle/>
        <a:p>
          <a:endParaRPr lang="en-GB" sz="800">
            <a:latin typeface="Times New Roman" panose="02020603050405020304" pitchFamily="18" charset="0"/>
            <a:cs typeface="Times New Roman" panose="02020603050405020304" pitchFamily="18" charset="0"/>
          </a:endParaRPr>
        </a:p>
      </dgm:t>
    </dgm:pt>
    <dgm:pt modelId="{C0D87DA9-FB59-9248-BF89-C13225941764}">
      <dgm:prSet phldrT="[Text]" custT="1"/>
      <dgm:spPr/>
      <dgm:t>
        <a:bodyPr/>
        <a:lstStyle/>
        <a:p>
          <a:r>
            <a:rPr lang="en-GB" sz="800" dirty="0">
              <a:latin typeface="Times New Roman" panose="02020603050405020304" pitchFamily="18" charset="0"/>
              <a:cs typeface="Times New Roman" panose="02020603050405020304" pitchFamily="18" charset="0"/>
            </a:rPr>
            <a:t>Project Management Software</a:t>
          </a:r>
        </a:p>
      </dgm:t>
    </dgm:pt>
    <dgm:pt modelId="{6874C7C1-5E96-3C4B-AEC4-7517FB68495B}" type="parTrans" cxnId="{596EC96C-D81D-9040-B827-CE4EDCA6D860}">
      <dgm:prSet/>
      <dgm:spPr/>
      <dgm:t>
        <a:bodyPr/>
        <a:lstStyle/>
        <a:p>
          <a:endParaRPr lang="en-GB" sz="800">
            <a:latin typeface="Times New Roman" panose="02020603050405020304" pitchFamily="18" charset="0"/>
            <a:cs typeface="Times New Roman" panose="02020603050405020304" pitchFamily="18" charset="0"/>
          </a:endParaRPr>
        </a:p>
      </dgm:t>
    </dgm:pt>
    <dgm:pt modelId="{D070C93F-652B-1747-86C7-32E5A1D74260}" type="sibTrans" cxnId="{596EC96C-D81D-9040-B827-CE4EDCA6D860}">
      <dgm:prSet/>
      <dgm:spPr/>
      <dgm:t>
        <a:bodyPr/>
        <a:lstStyle/>
        <a:p>
          <a:endParaRPr lang="en-GB" sz="800">
            <a:latin typeface="Times New Roman" panose="02020603050405020304" pitchFamily="18" charset="0"/>
            <a:cs typeface="Times New Roman" panose="02020603050405020304" pitchFamily="18" charset="0"/>
          </a:endParaRPr>
        </a:p>
      </dgm:t>
    </dgm:pt>
    <dgm:pt modelId="{8F995320-B424-7148-A567-98EA67D5FB53}">
      <dgm:prSet phldrT="[Text]" custT="1"/>
      <dgm:spPr/>
      <dgm:t>
        <a:bodyPr/>
        <a:lstStyle/>
        <a:p>
          <a:r>
            <a:rPr lang="en-GB" sz="800" dirty="0">
              <a:latin typeface="Times New Roman" panose="02020603050405020304" pitchFamily="18" charset="0"/>
              <a:cs typeface="Times New Roman" panose="02020603050405020304" pitchFamily="18" charset="0"/>
            </a:rPr>
            <a:t>Accounting Software</a:t>
          </a:r>
        </a:p>
      </dgm:t>
    </dgm:pt>
    <dgm:pt modelId="{623FC4E2-405E-844B-92C0-D2CDA3BD028A}" type="parTrans" cxnId="{A0E56BE8-6DA1-C340-AC91-B42608011AF2}">
      <dgm:prSet/>
      <dgm:spPr/>
      <dgm:t>
        <a:bodyPr/>
        <a:lstStyle/>
        <a:p>
          <a:endParaRPr lang="en-GB" sz="800">
            <a:latin typeface="Times New Roman" panose="02020603050405020304" pitchFamily="18" charset="0"/>
            <a:cs typeface="Times New Roman" panose="02020603050405020304" pitchFamily="18" charset="0"/>
          </a:endParaRPr>
        </a:p>
      </dgm:t>
    </dgm:pt>
    <dgm:pt modelId="{4DE8687C-1B70-2E4A-AA77-DDCBE0B34B01}" type="sibTrans" cxnId="{A0E56BE8-6DA1-C340-AC91-B42608011AF2}">
      <dgm:prSet/>
      <dgm:spPr/>
      <dgm:t>
        <a:bodyPr/>
        <a:lstStyle/>
        <a:p>
          <a:endParaRPr lang="en-GB" sz="800">
            <a:latin typeface="Times New Roman" panose="02020603050405020304" pitchFamily="18" charset="0"/>
            <a:cs typeface="Times New Roman" panose="02020603050405020304" pitchFamily="18" charset="0"/>
          </a:endParaRPr>
        </a:p>
      </dgm:t>
    </dgm:pt>
    <dgm:pt modelId="{74D0642C-FCED-F041-9C97-ED5510883FA9}">
      <dgm:prSet phldrT="[Text]" custT="1"/>
      <dgm:spPr/>
      <dgm:t>
        <a:bodyPr/>
        <a:lstStyle/>
        <a:p>
          <a:r>
            <a:rPr lang="en-GB" sz="800" dirty="0">
              <a:latin typeface="Times New Roman" panose="02020603050405020304" pitchFamily="18" charset="0"/>
              <a:cs typeface="Times New Roman" panose="02020603050405020304" pitchFamily="18" charset="0"/>
            </a:rPr>
            <a:t>Communication Software</a:t>
          </a:r>
        </a:p>
      </dgm:t>
    </dgm:pt>
    <dgm:pt modelId="{17339ED2-21DF-9A46-A00B-DBF08BF09CB9}" type="parTrans" cxnId="{F323933D-4F08-A14C-B3F9-0BBE24C89EB4}">
      <dgm:prSet/>
      <dgm:spPr/>
      <dgm:t>
        <a:bodyPr/>
        <a:lstStyle/>
        <a:p>
          <a:endParaRPr lang="en-GB" sz="800">
            <a:latin typeface="Times New Roman" panose="02020603050405020304" pitchFamily="18" charset="0"/>
            <a:cs typeface="Times New Roman" panose="02020603050405020304" pitchFamily="18" charset="0"/>
          </a:endParaRPr>
        </a:p>
      </dgm:t>
    </dgm:pt>
    <dgm:pt modelId="{789E2B42-F3C9-B943-9C26-755B8988FC2B}" type="sibTrans" cxnId="{F323933D-4F08-A14C-B3F9-0BBE24C89EB4}">
      <dgm:prSet/>
      <dgm:spPr/>
      <dgm:t>
        <a:bodyPr/>
        <a:lstStyle/>
        <a:p>
          <a:endParaRPr lang="en-GB" sz="800">
            <a:latin typeface="Times New Roman" panose="02020603050405020304" pitchFamily="18" charset="0"/>
            <a:cs typeface="Times New Roman" panose="02020603050405020304" pitchFamily="18" charset="0"/>
          </a:endParaRPr>
        </a:p>
      </dgm:t>
    </dgm:pt>
    <dgm:pt modelId="{2387EE16-CC2D-A541-9873-3A1779A5A965}">
      <dgm:prSet phldrT="[Text]" custT="1"/>
      <dgm:spPr/>
      <dgm:t>
        <a:bodyPr/>
        <a:lstStyle/>
        <a:p>
          <a:r>
            <a:rPr lang="en-GB" sz="800" dirty="0">
              <a:latin typeface="Times New Roman" panose="02020603050405020304" pitchFamily="18" charset="0"/>
              <a:cs typeface="Times New Roman" panose="02020603050405020304" pitchFamily="18" charset="0"/>
            </a:rPr>
            <a:t>Design Software</a:t>
          </a:r>
        </a:p>
      </dgm:t>
    </dgm:pt>
    <dgm:pt modelId="{AF5B1E1E-466C-4249-9883-7108452F0C93}" type="parTrans" cxnId="{1A9F8880-F0FB-D643-AFEA-0ECC16B37CEA}">
      <dgm:prSet/>
      <dgm:spPr/>
      <dgm:t>
        <a:bodyPr/>
        <a:lstStyle/>
        <a:p>
          <a:endParaRPr lang="en-GB" sz="800">
            <a:latin typeface="Times New Roman" panose="02020603050405020304" pitchFamily="18" charset="0"/>
            <a:cs typeface="Times New Roman" panose="02020603050405020304" pitchFamily="18" charset="0"/>
          </a:endParaRPr>
        </a:p>
      </dgm:t>
    </dgm:pt>
    <dgm:pt modelId="{827BCEAF-378E-0C46-8040-3E5390B6F3B9}" type="sibTrans" cxnId="{1A9F8880-F0FB-D643-AFEA-0ECC16B37CEA}">
      <dgm:prSet/>
      <dgm:spPr/>
      <dgm:t>
        <a:bodyPr/>
        <a:lstStyle/>
        <a:p>
          <a:endParaRPr lang="en-GB" sz="800">
            <a:latin typeface="Times New Roman" panose="02020603050405020304" pitchFamily="18" charset="0"/>
            <a:cs typeface="Times New Roman" panose="02020603050405020304" pitchFamily="18" charset="0"/>
          </a:endParaRPr>
        </a:p>
      </dgm:t>
    </dgm:pt>
    <dgm:pt modelId="{CE5EF618-8EAE-D04C-8D1C-A86B72DEB3D6}">
      <dgm:prSet phldrT="[Text]" custT="1"/>
      <dgm:spPr/>
      <dgm:t>
        <a:bodyPr/>
        <a:lstStyle/>
        <a:p>
          <a:r>
            <a:rPr lang="en-IN" sz="800" b="0" i="0" u="none">
              <a:latin typeface="Times New Roman" panose="02020603050405020304" pitchFamily="18" charset="0"/>
              <a:cs typeface="Times New Roman" panose="02020603050405020304" pitchFamily="18" charset="0"/>
            </a:rPr>
            <a:t>Scheduling software</a:t>
          </a:r>
          <a:endParaRPr lang="en-GB" sz="800" dirty="0">
            <a:latin typeface="Times New Roman" panose="02020603050405020304" pitchFamily="18" charset="0"/>
            <a:cs typeface="Times New Roman" panose="02020603050405020304" pitchFamily="18" charset="0"/>
          </a:endParaRPr>
        </a:p>
      </dgm:t>
    </dgm:pt>
    <dgm:pt modelId="{78358F88-DD9C-6342-A4DD-CAE864BAF647}" type="parTrans" cxnId="{76EA63FA-45BC-5241-AD5D-4A4B558EA5A1}">
      <dgm:prSet/>
      <dgm:spPr/>
      <dgm:t>
        <a:bodyPr/>
        <a:lstStyle/>
        <a:p>
          <a:endParaRPr lang="en-GB" sz="800">
            <a:latin typeface="Times New Roman" panose="02020603050405020304" pitchFamily="18" charset="0"/>
            <a:cs typeface="Times New Roman" panose="02020603050405020304" pitchFamily="18" charset="0"/>
          </a:endParaRPr>
        </a:p>
      </dgm:t>
    </dgm:pt>
    <dgm:pt modelId="{30016B11-2B5D-EE43-B70D-831E2CB7B378}" type="sibTrans" cxnId="{76EA63FA-45BC-5241-AD5D-4A4B558EA5A1}">
      <dgm:prSet/>
      <dgm:spPr/>
      <dgm:t>
        <a:bodyPr/>
        <a:lstStyle/>
        <a:p>
          <a:endParaRPr lang="en-GB" sz="800">
            <a:latin typeface="Times New Roman" panose="02020603050405020304" pitchFamily="18" charset="0"/>
            <a:cs typeface="Times New Roman" panose="02020603050405020304" pitchFamily="18" charset="0"/>
          </a:endParaRPr>
        </a:p>
      </dgm:t>
    </dgm:pt>
    <dgm:pt modelId="{597B478A-7A65-8F41-8263-A8FAAAC23176}" type="pres">
      <dgm:prSet presAssocID="{F130EBFA-A686-A04D-97EF-7670C5512452}" presName="hierChild1" presStyleCnt="0">
        <dgm:presLayoutVars>
          <dgm:orgChart val="1"/>
          <dgm:chPref val="1"/>
          <dgm:dir/>
          <dgm:animOne val="branch"/>
          <dgm:animLvl val="lvl"/>
          <dgm:resizeHandles/>
        </dgm:presLayoutVars>
      </dgm:prSet>
      <dgm:spPr/>
    </dgm:pt>
    <dgm:pt modelId="{21187D8C-B788-1942-AB8C-635735EEB8E8}" type="pres">
      <dgm:prSet presAssocID="{31AB8EEE-61EF-4246-8D6A-073356BE4016}" presName="hierRoot1" presStyleCnt="0">
        <dgm:presLayoutVars>
          <dgm:hierBranch val="init"/>
        </dgm:presLayoutVars>
      </dgm:prSet>
      <dgm:spPr/>
    </dgm:pt>
    <dgm:pt modelId="{557AED0E-B902-4D4A-92F8-CE09F88A95D0}" type="pres">
      <dgm:prSet presAssocID="{31AB8EEE-61EF-4246-8D6A-073356BE4016}" presName="rootComposite1" presStyleCnt="0"/>
      <dgm:spPr/>
    </dgm:pt>
    <dgm:pt modelId="{7EFAF618-7F60-DC4E-B1B6-39B5C812D9C9}" type="pres">
      <dgm:prSet presAssocID="{31AB8EEE-61EF-4246-8D6A-073356BE4016}" presName="rootText1" presStyleLbl="node0" presStyleIdx="0" presStyleCnt="1">
        <dgm:presLayoutVars>
          <dgm:chPref val="3"/>
        </dgm:presLayoutVars>
      </dgm:prSet>
      <dgm:spPr/>
    </dgm:pt>
    <dgm:pt modelId="{23FB090D-C173-404D-9106-EA4DCFEFAC28}" type="pres">
      <dgm:prSet presAssocID="{31AB8EEE-61EF-4246-8D6A-073356BE4016}" presName="rootConnector1" presStyleLbl="node1" presStyleIdx="0" presStyleCnt="0"/>
      <dgm:spPr/>
    </dgm:pt>
    <dgm:pt modelId="{D34D98BD-6C0F-CF44-8D3E-491B03C4602A}" type="pres">
      <dgm:prSet presAssocID="{31AB8EEE-61EF-4246-8D6A-073356BE4016}" presName="hierChild2" presStyleCnt="0"/>
      <dgm:spPr/>
    </dgm:pt>
    <dgm:pt modelId="{17955A36-9207-0E43-85FC-FB840A39C12D}" type="pres">
      <dgm:prSet presAssocID="{092AA07D-D652-D84F-9712-92B53A6E5E17}" presName="Name37" presStyleLbl="parChTrans1D2" presStyleIdx="0" presStyleCnt="4"/>
      <dgm:spPr/>
    </dgm:pt>
    <dgm:pt modelId="{C296723A-B5CA-854A-85BD-17B76820D9A7}" type="pres">
      <dgm:prSet presAssocID="{FFB83E23-9B89-784B-92E2-E03EAD021E96}" presName="hierRoot2" presStyleCnt="0">
        <dgm:presLayoutVars>
          <dgm:hierBranch val="l"/>
        </dgm:presLayoutVars>
      </dgm:prSet>
      <dgm:spPr/>
    </dgm:pt>
    <dgm:pt modelId="{35162D64-33A7-1747-9F53-0C8F9F6E7C67}" type="pres">
      <dgm:prSet presAssocID="{FFB83E23-9B89-784B-92E2-E03EAD021E96}" presName="rootComposite" presStyleCnt="0"/>
      <dgm:spPr/>
    </dgm:pt>
    <dgm:pt modelId="{073C4E02-BBCE-4343-8D9A-42E907F1715F}" type="pres">
      <dgm:prSet presAssocID="{FFB83E23-9B89-784B-92E2-E03EAD021E96}" presName="rootText" presStyleLbl="node2" presStyleIdx="0" presStyleCnt="4">
        <dgm:presLayoutVars>
          <dgm:chPref val="3"/>
        </dgm:presLayoutVars>
      </dgm:prSet>
      <dgm:spPr/>
    </dgm:pt>
    <dgm:pt modelId="{EB70FCE8-94EB-B04B-9C0D-BE60209CE0C3}" type="pres">
      <dgm:prSet presAssocID="{FFB83E23-9B89-784B-92E2-E03EAD021E96}" presName="rootConnector" presStyleLbl="node2" presStyleIdx="0" presStyleCnt="4"/>
      <dgm:spPr/>
    </dgm:pt>
    <dgm:pt modelId="{13117F72-6033-AE42-B1D8-E0E4D78E3F7F}" type="pres">
      <dgm:prSet presAssocID="{FFB83E23-9B89-784B-92E2-E03EAD021E96}" presName="hierChild4" presStyleCnt="0"/>
      <dgm:spPr/>
    </dgm:pt>
    <dgm:pt modelId="{49A78E12-F1E0-AC41-A1CF-BBC1188FF2CB}" type="pres">
      <dgm:prSet presAssocID="{509D5CED-B454-9D4B-9035-1F1D60EAD227}" presName="Name50" presStyleLbl="parChTrans1D3" presStyleIdx="0" presStyleCnt="25"/>
      <dgm:spPr/>
    </dgm:pt>
    <dgm:pt modelId="{E29539F8-F19D-0449-9D51-6D11755337F4}" type="pres">
      <dgm:prSet presAssocID="{2F2B9AC0-6249-464B-9B4B-6DE91850A090}" presName="hierRoot2" presStyleCnt="0">
        <dgm:presLayoutVars>
          <dgm:hierBranch val="init"/>
        </dgm:presLayoutVars>
      </dgm:prSet>
      <dgm:spPr/>
    </dgm:pt>
    <dgm:pt modelId="{AE112376-EA38-4144-A175-6C11E64885B9}" type="pres">
      <dgm:prSet presAssocID="{2F2B9AC0-6249-464B-9B4B-6DE91850A090}" presName="rootComposite" presStyleCnt="0"/>
      <dgm:spPr/>
    </dgm:pt>
    <dgm:pt modelId="{947125B3-549D-D242-8210-73CC88D7D10E}" type="pres">
      <dgm:prSet presAssocID="{2F2B9AC0-6249-464B-9B4B-6DE91850A090}" presName="rootText" presStyleLbl="node3" presStyleIdx="0" presStyleCnt="25">
        <dgm:presLayoutVars>
          <dgm:chPref val="3"/>
        </dgm:presLayoutVars>
      </dgm:prSet>
      <dgm:spPr/>
    </dgm:pt>
    <dgm:pt modelId="{F530E1D8-F876-4549-BFD3-4B85FB5678DC}" type="pres">
      <dgm:prSet presAssocID="{2F2B9AC0-6249-464B-9B4B-6DE91850A090}" presName="rootConnector" presStyleLbl="node3" presStyleIdx="0" presStyleCnt="25"/>
      <dgm:spPr/>
    </dgm:pt>
    <dgm:pt modelId="{D41422C2-BC58-3D49-AB5C-29EC4B53C758}" type="pres">
      <dgm:prSet presAssocID="{2F2B9AC0-6249-464B-9B4B-6DE91850A090}" presName="hierChild4" presStyleCnt="0"/>
      <dgm:spPr/>
    </dgm:pt>
    <dgm:pt modelId="{C7AC5DD3-6AC6-1040-BFC5-E44D7F1887F1}" type="pres">
      <dgm:prSet presAssocID="{2F2B9AC0-6249-464B-9B4B-6DE91850A090}" presName="hierChild5" presStyleCnt="0"/>
      <dgm:spPr/>
    </dgm:pt>
    <dgm:pt modelId="{6FE3827E-7AAD-594C-BC27-56846785C8F3}" type="pres">
      <dgm:prSet presAssocID="{471DFF74-7819-9B43-AE9E-CF7D7BC1CFFF}" presName="Name50" presStyleLbl="parChTrans1D3" presStyleIdx="1" presStyleCnt="25"/>
      <dgm:spPr/>
    </dgm:pt>
    <dgm:pt modelId="{AC24304E-44C1-AE40-BB2E-1FB12B93E807}" type="pres">
      <dgm:prSet presAssocID="{226D2687-A8BD-4748-8FB9-4852F058AC62}" presName="hierRoot2" presStyleCnt="0">
        <dgm:presLayoutVars>
          <dgm:hierBranch val="init"/>
        </dgm:presLayoutVars>
      </dgm:prSet>
      <dgm:spPr/>
    </dgm:pt>
    <dgm:pt modelId="{A132855F-23C7-D04E-8462-9B8FEFFAC3DF}" type="pres">
      <dgm:prSet presAssocID="{226D2687-A8BD-4748-8FB9-4852F058AC62}" presName="rootComposite" presStyleCnt="0"/>
      <dgm:spPr/>
    </dgm:pt>
    <dgm:pt modelId="{7A9FC233-C089-9E4D-905D-CD8BFB25FC51}" type="pres">
      <dgm:prSet presAssocID="{226D2687-A8BD-4748-8FB9-4852F058AC62}" presName="rootText" presStyleLbl="node3" presStyleIdx="1" presStyleCnt="25">
        <dgm:presLayoutVars>
          <dgm:chPref val="3"/>
        </dgm:presLayoutVars>
      </dgm:prSet>
      <dgm:spPr/>
    </dgm:pt>
    <dgm:pt modelId="{A4E64735-D5E0-A04F-BAFA-C1983E7336E3}" type="pres">
      <dgm:prSet presAssocID="{226D2687-A8BD-4748-8FB9-4852F058AC62}" presName="rootConnector" presStyleLbl="node3" presStyleIdx="1" presStyleCnt="25"/>
      <dgm:spPr/>
    </dgm:pt>
    <dgm:pt modelId="{6A0505EA-E096-F048-B1C1-419DAA6C9659}" type="pres">
      <dgm:prSet presAssocID="{226D2687-A8BD-4748-8FB9-4852F058AC62}" presName="hierChild4" presStyleCnt="0"/>
      <dgm:spPr/>
    </dgm:pt>
    <dgm:pt modelId="{7373864C-9234-EA43-915E-CEB2935BFB37}" type="pres">
      <dgm:prSet presAssocID="{226D2687-A8BD-4748-8FB9-4852F058AC62}" presName="hierChild5" presStyleCnt="0"/>
      <dgm:spPr/>
    </dgm:pt>
    <dgm:pt modelId="{E756BFB5-2661-9141-988E-986EA272953A}" type="pres">
      <dgm:prSet presAssocID="{B00002F0-B79B-E745-A0DC-EAADF7FA08CE}" presName="Name50" presStyleLbl="parChTrans1D3" presStyleIdx="2" presStyleCnt="25"/>
      <dgm:spPr/>
    </dgm:pt>
    <dgm:pt modelId="{9D7F6229-C44C-1748-9AB8-2971FAFDCB1A}" type="pres">
      <dgm:prSet presAssocID="{C200CA23-CEED-114A-913D-4B433173328A}" presName="hierRoot2" presStyleCnt="0">
        <dgm:presLayoutVars>
          <dgm:hierBranch val="init"/>
        </dgm:presLayoutVars>
      </dgm:prSet>
      <dgm:spPr/>
    </dgm:pt>
    <dgm:pt modelId="{8EB4436D-F881-FB43-ACF1-4ECBD9DC6A10}" type="pres">
      <dgm:prSet presAssocID="{C200CA23-CEED-114A-913D-4B433173328A}" presName="rootComposite" presStyleCnt="0"/>
      <dgm:spPr/>
    </dgm:pt>
    <dgm:pt modelId="{CD1407BD-517D-8744-9C3C-3D3681D50DCD}" type="pres">
      <dgm:prSet presAssocID="{C200CA23-CEED-114A-913D-4B433173328A}" presName="rootText" presStyleLbl="node3" presStyleIdx="2" presStyleCnt="25">
        <dgm:presLayoutVars>
          <dgm:chPref val="3"/>
        </dgm:presLayoutVars>
      </dgm:prSet>
      <dgm:spPr/>
    </dgm:pt>
    <dgm:pt modelId="{37EB4801-6896-AD47-8285-650182E87024}" type="pres">
      <dgm:prSet presAssocID="{C200CA23-CEED-114A-913D-4B433173328A}" presName="rootConnector" presStyleLbl="node3" presStyleIdx="2" presStyleCnt="25"/>
      <dgm:spPr/>
    </dgm:pt>
    <dgm:pt modelId="{7EDF2D22-A2A1-7343-B482-86FB22C8288C}" type="pres">
      <dgm:prSet presAssocID="{C200CA23-CEED-114A-913D-4B433173328A}" presName="hierChild4" presStyleCnt="0"/>
      <dgm:spPr/>
    </dgm:pt>
    <dgm:pt modelId="{3C62B0C8-500E-8A4C-A20D-DED63D3B2916}" type="pres">
      <dgm:prSet presAssocID="{C200CA23-CEED-114A-913D-4B433173328A}" presName="hierChild5" presStyleCnt="0"/>
      <dgm:spPr/>
    </dgm:pt>
    <dgm:pt modelId="{8052EC66-3B73-D04A-9773-CE0938D4F779}" type="pres">
      <dgm:prSet presAssocID="{EC872FDD-F397-A44C-8A9B-7080F4C88EC2}" presName="Name50" presStyleLbl="parChTrans1D3" presStyleIdx="3" presStyleCnt="25"/>
      <dgm:spPr/>
    </dgm:pt>
    <dgm:pt modelId="{9385B279-C9AC-6040-9E4B-62FA81889676}" type="pres">
      <dgm:prSet presAssocID="{089A0228-77D1-0A45-AA03-65EDDD10F2E1}" presName="hierRoot2" presStyleCnt="0">
        <dgm:presLayoutVars>
          <dgm:hierBranch val="init"/>
        </dgm:presLayoutVars>
      </dgm:prSet>
      <dgm:spPr/>
    </dgm:pt>
    <dgm:pt modelId="{F29A8393-E11D-3843-8052-D3C468A576E4}" type="pres">
      <dgm:prSet presAssocID="{089A0228-77D1-0A45-AA03-65EDDD10F2E1}" presName="rootComposite" presStyleCnt="0"/>
      <dgm:spPr/>
    </dgm:pt>
    <dgm:pt modelId="{B18BFFF3-4373-6C46-A1F3-6E222A0ADE88}" type="pres">
      <dgm:prSet presAssocID="{089A0228-77D1-0A45-AA03-65EDDD10F2E1}" presName="rootText" presStyleLbl="node3" presStyleIdx="3" presStyleCnt="25">
        <dgm:presLayoutVars>
          <dgm:chPref val="3"/>
        </dgm:presLayoutVars>
      </dgm:prSet>
      <dgm:spPr/>
    </dgm:pt>
    <dgm:pt modelId="{CC61BB9B-B2D3-5E4F-902C-F121F85EA41D}" type="pres">
      <dgm:prSet presAssocID="{089A0228-77D1-0A45-AA03-65EDDD10F2E1}" presName="rootConnector" presStyleLbl="node3" presStyleIdx="3" presStyleCnt="25"/>
      <dgm:spPr/>
    </dgm:pt>
    <dgm:pt modelId="{7BAC5EE8-D29C-2D49-892C-8F0065620A89}" type="pres">
      <dgm:prSet presAssocID="{089A0228-77D1-0A45-AA03-65EDDD10F2E1}" presName="hierChild4" presStyleCnt="0"/>
      <dgm:spPr/>
    </dgm:pt>
    <dgm:pt modelId="{07D1B756-4376-834F-BC87-2339CA236E42}" type="pres">
      <dgm:prSet presAssocID="{089A0228-77D1-0A45-AA03-65EDDD10F2E1}" presName="hierChild5" presStyleCnt="0"/>
      <dgm:spPr/>
    </dgm:pt>
    <dgm:pt modelId="{DF9771AC-C437-6145-AF49-81E47F1C45ED}" type="pres">
      <dgm:prSet presAssocID="{22F96D83-4ECB-C64D-BA6C-69BC81F301AD}" presName="Name50" presStyleLbl="parChTrans1D3" presStyleIdx="4" presStyleCnt="25"/>
      <dgm:spPr/>
    </dgm:pt>
    <dgm:pt modelId="{F4CCB6DD-E84C-AC4D-81AF-05810BCBCBC5}" type="pres">
      <dgm:prSet presAssocID="{C5FC1772-9821-F547-A59E-7AB860E59454}" presName="hierRoot2" presStyleCnt="0">
        <dgm:presLayoutVars>
          <dgm:hierBranch val="init"/>
        </dgm:presLayoutVars>
      </dgm:prSet>
      <dgm:spPr/>
    </dgm:pt>
    <dgm:pt modelId="{CA59471A-C7E0-1D48-93B5-5D044A796C6A}" type="pres">
      <dgm:prSet presAssocID="{C5FC1772-9821-F547-A59E-7AB860E59454}" presName="rootComposite" presStyleCnt="0"/>
      <dgm:spPr/>
    </dgm:pt>
    <dgm:pt modelId="{CC095C5B-3A50-604F-9FDD-A3A33B57AA85}" type="pres">
      <dgm:prSet presAssocID="{C5FC1772-9821-F547-A59E-7AB860E59454}" presName="rootText" presStyleLbl="node3" presStyleIdx="4" presStyleCnt="25">
        <dgm:presLayoutVars>
          <dgm:chPref val="3"/>
        </dgm:presLayoutVars>
      </dgm:prSet>
      <dgm:spPr/>
    </dgm:pt>
    <dgm:pt modelId="{D0BDFCC3-2600-EB4B-92A1-241261B7408E}" type="pres">
      <dgm:prSet presAssocID="{C5FC1772-9821-F547-A59E-7AB860E59454}" presName="rootConnector" presStyleLbl="node3" presStyleIdx="4" presStyleCnt="25"/>
      <dgm:spPr/>
    </dgm:pt>
    <dgm:pt modelId="{F1EFCFE2-D4F1-A342-A03D-A1BF815616A6}" type="pres">
      <dgm:prSet presAssocID="{C5FC1772-9821-F547-A59E-7AB860E59454}" presName="hierChild4" presStyleCnt="0"/>
      <dgm:spPr/>
    </dgm:pt>
    <dgm:pt modelId="{D529F490-421D-E643-B66A-7163C2F146BF}" type="pres">
      <dgm:prSet presAssocID="{C5FC1772-9821-F547-A59E-7AB860E59454}" presName="hierChild5" presStyleCnt="0"/>
      <dgm:spPr/>
    </dgm:pt>
    <dgm:pt modelId="{BF58CE33-47EF-2240-8BF0-3D7078C256C0}" type="pres">
      <dgm:prSet presAssocID="{72724690-8E99-6E4D-A07E-77163DECB9EA}" presName="Name50" presStyleLbl="parChTrans1D3" presStyleIdx="5" presStyleCnt="25"/>
      <dgm:spPr/>
    </dgm:pt>
    <dgm:pt modelId="{BD7ECF4C-E0B1-164F-8D2A-8A7E207EFE17}" type="pres">
      <dgm:prSet presAssocID="{B5F99D95-B292-6543-84E7-9C59659880F7}" presName="hierRoot2" presStyleCnt="0">
        <dgm:presLayoutVars>
          <dgm:hierBranch val="init"/>
        </dgm:presLayoutVars>
      </dgm:prSet>
      <dgm:spPr/>
    </dgm:pt>
    <dgm:pt modelId="{3F1DB2B9-389D-C943-A14C-426F209E1F55}" type="pres">
      <dgm:prSet presAssocID="{B5F99D95-B292-6543-84E7-9C59659880F7}" presName="rootComposite" presStyleCnt="0"/>
      <dgm:spPr/>
    </dgm:pt>
    <dgm:pt modelId="{A8DDFB2E-5594-244F-8DDA-4172431ACEB1}" type="pres">
      <dgm:prSet presAssocID="{B5F99D95-B292-6543-84E7-9C59659880F7}" presName="rootText" presStyleLbl="node3" presStyleIdx="5" presStyleCnt="25">
        <dgm:presLayoutVars>
          <dgm:chPref val="3"/>
        </dgm:presLayoutVars>
      </dgm:prSet>
      <dgm:spPr/>
    </dgm:pt>
    <dgm:pt modelId="{CB0A15E0-99C4-8B44-BB0E-6FBFB187ED3A}" type="pres">
      <dgm:prSet presAssocID="{B5F99D95-B292-6543-84E7-9C59659880F7}" presName="rootConnector" presStyleLbl="node3" presStyleIdx="5" presStyleCnt="25"/>
      <dgm:spPr/>
    </dgm:pt>
    <dgm:pt modelId="{9174CE3D-C7CD-E840-A022-773D5A00F7B1}" type="pres">
      <dgm:prSet presAssocID="{B5F99D95-B292-6543-84E7-9C59659880F7}" presName="hierChild4" presStyleCnt="0"/>
      <dgm:spPr/>
    </dgm:pt>
    <dgm:pt modelId="{5950C17E-B0CD-9E49-96F2-052BDB4E7B1A}" type="pres">
      <dgm:prSet presAssocID="{B5F99D95-B292-6543-84E7-9C59659880F7}" presName="hierChild5" presStyleCnt="0"/>
      <dgm:spPr/>
    </dgm:pt>
    <dgm:pt modelId="{F258A74D-D8E4-7647-BE0B-6B5AE3879A2E}" type="pres">
      <dgm:prSet presAssocID="{E8904DED-6547-8443-B00C-A341BDDCF87C}" presName="Name50" presStyleLbl="parChTrans1D3" presStyleIdx="6" presStyleCnt="25"/>
      <dgm:spPr/>
    </dgm:pt>
    <dgm:pt modelId="{B0A85922-EACC-2147-8633-FF2012E9E34F}" type="pres">
      <dgm:prSet presAssocID="{E0512E92-8D39-0E49-BDF4-A7BB51AA37D8}" presName="hierRoot2" presStyleCnt="0">
        <dgm:presLayoutVars>
          <dgm:hierBranch val="init"/>
        </dgm:presLayoutVars>
      </dgm:prSet>
      <dgm:spPr/>
    </dgm:pt>
    <dgm:pt modelId="{A14E823D-11DC-034C-B1CA-2E1D17CC6F27}" type="pres">
      <dgm:prSet presAssocID="{E0512E92-8D39-0E49-BDF4-A7BB51AA37D8}" presName="rootComposite" presStyleCnt="0"/>
      <dgm:spPr/>
    </dgm:pt>
    <dgm:pt modelId="{07B53A79-AB0C-8C41-AE23-9F74BC72185A}" type="pres">
      <dgm:prSet presAssocID="{E0512E92-8D39-0E49-BDF4-A7BB51AA37D8}" presName="rootText" presStyleLbl="node3" presStyleIdx="6" presStyleCnt="25">
        <dgm:presLayoutVars>
          <dgm:chPref val="3"/>
        </dgm:presLayoutVars>
      </dgm:prSet>
      <dgm:spPr/>
    </dgm:pt>
    <dgm:pt modelId="{1CB820A9-9041-8848-8A05-F043651C835D}" type="pres">
      <dgm:prSet presAssocID="{E0512E92-8D39-0E49-BDF4-A7BB51AA37D8}" presName="rootConnector" presStyleLbl="node3" presStyleIdx="6" presStyleCnt="25"/>
      <dgm:spPr/>
    </dgm:pt>
    <dgm:pt modelId="{32CEBA20-2E35-B646-9D3F-3EBBE8CE193E}" type="pres">
      <dgm:prSet presAssocID="{E0512E92-8D39-0E49-BDF4-A7BB51AA37D8}" presName="hierChild4" presStyleCnt="0"/>
      <dgm:spPr/>
    </dgm:pt>
    <dgm:pt modelId="{96DBF0AF-BC39-2947-B33E-361C1C4746B8}" type="pres">
      <dgm:prSet presAssocID="{E0512E92-8D39-0E49-BDF4-A7BB51AA37D8}" presName="hierChild5" presStyleCnt="0"/>
      <dgm:spPr/>
    </dgm:pt>
    <dgm:pt modelId="{E868C13B-DCDB-2B43-A575-4FF2A74CBFE3}" type="pres">
      <dgm:prSet presAssocID="{E6B58826-D14A-A04C-9562-34AE5D4C0722}" presName="Name50" presStyleLbl="parChTrans1D3" presStyleIdx="7" presStyleCnt="25"/>
      <dgm:spPr/>
    </dgm:pt>
    <dgm:pt modelId="{14CC348A-AC21-7048-95AC-21ACA5E2CB69}" type="pres">
      <dgm:prSet presAssocID="{BD01E90A-2BED-F24A-9AD0-FAFB0ECDB424}" presName="hierRoot2" presStyleCnt="0">
        <dgm:presLayoutVars>
          <dgm:hierBranch val="init"/>
        </dgm:presLayoutVars>
      </dgm:prSet>
      <dgm:spPr/>
    </dgm:pt>
    <dgm:pt modelId="{8E3423AA-B9F9-2B43-82A5-F46F73331DB2}" type="pres">
      <dgm:prSet presAssocID="{BD01E90A-2BED-F24A-9AD0-FAFB0ECDB424}" presName="rootComposite" presStyleCnt="0"/>
      <dgm:spPr/>
    </dgm:pt>
    <dgm:pt modelId="{68172BA4-CBF9-1948-88F5-21EC70C9397B}" type="pres">
      <dgm:prSet presAssocID="{BD01E90A-2BED-F24A-9AD0-FAFB0ECDB424}" presName="rootText" presStyleLbl="node3" presStyleIdx="7" presStyleCnt="25">
        <dgm:presLayoutVars>
          <dgm:chPref val="3"/>
        </dgm:presLayoutVars>
      </dgm:prSet>
      <dgm:spPr/>
    </dgm:pt>
    <dgm:pt modelId="{D2EAF218-3776-3042-ADCC-E2EEC4E9A2AA}" type="pres">
      <dgm:prSet presAssocID="{BD01E90A-2BED-F24A-9AD0-FAFB0ECDB424}" presName="rootConnector" presStyleLbl="node3" presStyleIdx="7" presStyleCnt="25"/>
      <dgm:spPr/>
    </dgm:pt>
    <dgm:pt modelId="{E9639345-0B9B-C846-9489-758CAE60164A}" type="pres">
      <dgm:prSet presAssocID="{BD01E90A-2BED-F24A-9AD0-FAFB0ECDB424}" presName="hierChild4" presStyleCnt="0"/>
      <dgm:spPr/>
    </dgm:pt>
    <dgm:pt modelId="{D9B7EAB8-AFC8-C947-8579-AAEF50D281FA}" type="pres">
      <dgm:prSet presAssocID="{BD01E90A-2BED-F24A-9AD0-FAFB0ECDB424}" presName="hierChild5" presStyleCnt="0"/>
      <dgm:spPr/>
    </dgm:pt>
    <dgm:pt modelId="{6ACE817A-68D2-E744-BC14-7A2638E872D3}" type="pres">
      <dgm:prSet presAssocID="{AAED59A1-7CCC-5746-8738-C93DC999BE65}" presName="Name50" presStyleLbl="parChTrans1D3" presStyleIdx="8" presStyleCnt="25"/>
      <dgm:spPr/>
    </dgm:pt>
    <dgm:pt modelId="{50CA41B5-AA92-BC48-A086-F02B59A0C6E7}" type="pres">
      <dgm:prSet presAssocID="{E72C8706-3F87-364E-A98F-C2C6E8EEC0D5}" presName="hierRoot2" presStyleCnt="0">
        <dgm:presLayoutVars>
          <dgm:hierBranch val="hang"/>
        </dgm:presLayoutVars>
      </dgm:prSet>
      <dgm:spPr/>
    </dgm:pt>
    <dgm:pt modelId="{C7A60C1D-22F4-1B40-BD8C-23286C320C3C}" type="pres">
      <dgm:prSet presAssocID="{E72C8706-3F87-364E-A98F-C2C6E8EEC0D5}" presName="rootComposite" presStyleCnt="0"/>
      <dgm:spPr/>
    </dgm:pt>
    <dgm:pt modelId="{17465D7D-C38E-194D-A773-FB5FAABB5D97}" type="pres">
      <dgm:prSet presAssocID="{E72C8706-3F87-364E-A98F-C2C6E8EEC0D5}" presName="rootText" presStyleLbl="node3" presStyleIdx="8" presStyleCnt="25">
        <dgm:presLayoutVars>
          <dgm:chPref val="3"/>
        </dgm:presLayoutVars>
      </dgm:prSet>
      <dgm:spPr/>
    </dgm:pt>
    <dgm:pt modelId="{584437A9-BDED-7F40-BB82-AF5EF98D7980}" type="pres">
      <dgm:prSet presAssocID="{E72C8706-3F87-364E-A98F-C2C6E8EEC0D5}" presName="rootConnector" presStyleLbl="node3" presStyleIdx="8" presStyleCnt="25"/>
      <dgm:spPr/>
    </dgm:pt>
    <dgm:pt modelId="{20793E1E-A124-504D-A505-0C6F89397AF3}" type="pres">
      <dgm:prSet presAssocID="{E72C8706-3F87-364E-A98F-C2C6E8EEC0D5}" presName="hierChild4" presStyleCnt="0"/>
      <dgm:spPr/>
    </dgm:pt>
    <dgm:pt modelId="{54A8E305-9AC1-A343-8EB9-DAD4F68A7ADE}" type="pres">
      <dgm:prSet presAssocID="{E72C8706-3F87-364E-A98F-C2C6E8EEC0D5}" presName="hierChild5" presStyleCnt="0"/>
      <dgm:spPr/>
    </dgm:pt>
    <dgm:pt modelId="{E7FDA664-AA26-8A49-A5DA-A65060FDC6D3}" type="pres">
      <dgm:prSet presAssocID="{0AEDB00E-C9A0-9948-AE3C-F119982D2437}" presName="Name50" presStyleLbl="parChTrans1D3" presStyleIdx="9" presStyleCnt="25"/>
      <dgm:spPr/>
    </dgm:pt>
    <dgm:pt modelId="{2529E234-9B1B-6E46-AD85-32C19818C44F}" type="pres">
      <dgm:prSet presAssocID="{2A65396C-114A-9944-A72F-C240AD60E810}" presName="hierRoot2" presStyleCnt="0">
        <dgm:presLayoutVars>
          <dgm:hierBranch val="init"/>
        </dgm:presLayoutVars>
      </dgm:prSet>
      <dgm:spPr/>
    </dgm:pt>
    <dgm:pt modelId="{4E98E446-4733-F940-BA64-DF0F18847FBE}" type="pres">
      <dgm:prSet presAssocID="{2A65396C-114A-9944-A72F-C240AD60E810}" presName="rootComposite" presStyleCnt="0"/>
      <dgm:spPr/>
    </dgm:pt>
    <dgm:pt modelId="{C5846CD9-57CF-D941-808C-8342EBD2A2DF}" type="pres">
      <dgm:prSet presAssocID="{2A65396C-114A-9944-A72F-C240AD60E810}" presName="rootText" presStyleLbl="node3" presStyleIdx="9" presStyleCnt="25">
        <dgm:presLayoutVars>
          <dgm:chPref val="3"/>
        </dgm:presLayoutVars>
      </dgm:prSet>
      <dgm:spPr/>
    </dgm:pt>
    <dgm:pt modelId="{308CCA63-53A7-B54A-8D4C-E42550F96640}" type="pres">
      <dgm:prSet presAssocID="{2A65396C-114A-9944-A72F-C240AD60E810}" presName="rootConnector" presStyleLbl="node3" presStyleIdx="9" presStyleCnt="25"/>
      <dgm:spPr/>
    </dgm:pt>
    <dgm:pt modelId="{C7D6A57A-6DD3-9A44-AAE0-4D998377424E}" type="pres">
      <dgm:prSet presAssocID="{2A65396C-114A-9944-A72F-C240AD60E810}" presName="hierChild4" presStyleCnt="0"/>
      <dgm:spPr/>
    </dgm:pt>
    <dgm:pt modelId="{DBD58C45-B681-7A49-9081-C0A546931306}" type="pres">
      <dgm:prSet presAssocID="{2A65396C-114A-9944-A72F-C240AD60E810}" presName="hierChild5" presStyleCnt="0"/>
      <dgm:spPr/>
    </dgm:pt>
    <dgm:pt modelId="{7DF24DB3-4CF2-044E-AF4D-FC1BC8F7F942}" type="pres">
      <dgm:prSet presAssocID="{FFB83E23-9B89-784B-92E2-E03EAD021E96}" presName="hierChild5" presStyleCnt="0"/>
      <dgm:spPr/>
    </dgm:pt>
    <dgm:pt modelId="{2AF15653-D8DE-8641-BC5F-4E968118DD5C}" type="pres">
      <dgm:prSet presAssocID="{3A9C450E-ABE4-354A-BAAB-66A122D8C4D5}" presName="Name37" presStyleLbl="parChTrans1D2" presStyleIdx="1" presStyleCnt="4"/>
      <dgm:spPr/>
    </dgm:pt>
    <dgm:pt modelId="{A41D789C-FD62-DB44-AD45-A3B831EE3305}" type="pres">
      <dgm:prSet presAssocID="{87AB6C37-F664-9644-80FE-811A2A44DCD3}" presName="hierRoot2" presStyleCnt="0">
        <dgm:presLayoutVars>
          <dgm:hierBranch val="init"/>
        </dgm:presLayoutVars>
      </dgm:prSet>
      <dgm:spPr/>
    </dgm:pt>
    <dgm:pt modelId="{0552E640-C84E-9F45-9CCC-CD8520A0C5EA}" type="pres">
      <dgm:prSet presAssocID="{87AB6C37-F664-9644-80FE-811A2A44DCD3}" presName="rootComposite" presStyleCnt="0"/>
      <dgm:spPr/>
    </dgm:pt>
    <dgm:pt modelId="{F57802E3-DB4E-7545-A33D-BE0E4DFAA13F}" type="pres">
      <dgm:prSet presAssocID="{87AB6C37-F664-9644-80FE-811A2A44DCD3}" presName="rootText" presStyleLbl="node2" presStyleIdx="1" presStyleCnt="4">
        <dgm:presLayoutVars>
          <dgm:chPref val="3"/>
        </dgm:presLayoutVars>
      </dgm:prSet>
      <dgm:spPr/>
    </dgm:pt>
    <dgm:pt modelId="{42673B79-B46D-BF48-AB29-1F976CB15278}" type="pres">
      <dgm:prSet presAssocID="{87AB6C37-F664-9644-80FE-811A2A44DCD3}" presName="rootConnector" presStyleLbl="node2" presStyleIdx="1" presStyleCnt="4"/>
      <dgm:spPr/>
    </dgm:pt>
    <dgm:pt modelId="{7ABDC621-FEF2-8746-B580-213359F82ADC}" type="pres">
      <dgm:prSet presAssocID="{87AB6C37-F664-9644-80FE-811A2A44DCD3}" presName="hierChild4" presStyleCnt="0"/>
      <dgm:spPr/>
    </dgm:pt>
    <dgm:pt modelId="{885E755A-5900-0045-8A80-C5AA8BC15C6B}" type="pres">
      <dgm:prSet presAssocID="{BD1B1F01-4875-E449-B0EB-9A077AF84F83}" presName="Name37" presStyleLbl="parChTrans1D3" presStyleIdx="10" presStyleCnt="25"/>
      <dgm:spPr/>
    </dgm:pt>
    <dgm:pt modelId="{0247EDF7-96A6-0A4C-A11F-68E0FA6FB7FF}" type="pres">
      <dgm:prSet presAssocID="{2F7F025C-E165-EA4F-A107-E48E6A0551DC}" presName="hierRoot2" presStyleCnt="0">
        <dgm:presLayoutVars>
          <dgm:hierBranch val="init"/>
        </dgm:presLayoutVars>
      </dgm:prSet>
      <dgm:spPr/>
    </dgm:pt>
    <dgm:pt modelId="{11FFDD9A-2868-2748-B669-04219C8006F8}" type="pres">
      <dgm:prSet presAssocID="{2F7F025C-E165-EA4F-A107-E48E6A0551DC}" presName="rootComposite" presStyleCnt="0"/>
      <dgm:spPr/>
    </dgm:pt>
    <dgm:pt modelId="{C539527B-C999-A548-9EA5-CEA08888EEB8}" type="pres">
      <dgm:prSet presAssocID="{2F7F025C-E165-EA4F-A107-E48E6A0551DC}" presName="rootText" presStyleLbl="node3" presStyleIdx="10" presStyleCnt="25">
        <dgm:presLayoutVars>
          <dgm:chPref val="3"/>
        </dgm:presLayoutVars>
      </dgm:prSet>
      <dgm:spPr/>
    </dgm:pt>
    <dgm:pt modelId="{C9D01334-46B4-7D4D-9ACE-3E81AC9F9A53}" type="pres">
      <dgm:prSet presAssocID="{2F7F025C-E165-EA4F-A107-E48E6A0551DC}" presName="rootConnector" presStyleLbl="node3" presStyleIdx="10" presStyleCnt="25"/>
      <dgm:spPr/>
    </dgm:pt>
    <dgm:pt modelId="{4D1A9B6D-4F35-7A42-BE88-9AA5834009F4}" type="pres">
      <dgm:prSet presAssocID="{2F7F025C-E165-EA4F-A107-E48E6A0551DC}" presName="hierChild4" presStyleCnt="0"/>
      <dgm:spPr/>
    </dgm:pt>
    <dgm:pt modelId="{06505217-DA02-704A-A732-8D0EA19F0989}" type="pres">
      <dgm:prSet presAssocID="{2F7F025C-E165-EA4F-A107-E48E6A0551DC}" presName="hierChild5" presStyleCnt="0"/>
      <dgm:spPr/>
    </dgm:pt>
    <dgm:pt modelId="{797418B7-7C1A-4F48-97BF-2E1AEA0F92A4}" type="pres">
      <dgm:prSet presAssocID="{347D84FF-83E8-7D4F-B23E-2195C34E833C}" presName="Name37" presStyleLbl="parChTrans1D3" presStyleIdx="11" presStyleCnt="25"/>
      <dgm:spPr/>
    </dgm:pt>
    <dgm:pt modelId="{8157C6EE-5A68-DE41-9118-1A846EE087A2}" type="pres">
      <dgm:prSet presAssocID="{7BFEE35F-BDCE-D340-ABAC-8B0E531F5583}" presName="hierRoot2" presStyleCnt="0">
        <dgm:presLayoutVars>
          <dgm:hierBranch val="init"/>
        </dgm:presLayoutVars>
      </dgm:prSet>
      <dgm:spPr/>
    </dgm:pt>
    <dgm:pt modelId="{0113C5FF-1037-D64A-A390-950E7CF4EB5F}" type="pres">
      <dgm:prSet presAssocID="{7BFEE35F-BDCE-D340-ABAC-8B0E531F5583}" presName="rootComposite" presStyleCnt="0"/>
      <dgm:spPr/>
    </dgm:pt>
    <dgm:pt modelId="{AE5903EF-2526-2344-B9C3-15CD6A8B7287}" type="pres">
      <dgm:prSet presAssocID="{7BFEE35F-BDCE-D340-ABAC-8B0E531F5583}" presName="rootText" presStyleLbl="node3" presStyleIdx="11" presStyleCnt="25">
        <dgm:presLayoutVars>
          <dgm:chPref val="3"/>
        </dgm:presLayoutVars>
      </dgm:prSet>
      <dgm:spPr/>
    </dgm:pt>
    <dgm:pt modelId="{73948390-74FC-C240-BC23-D7D74200B7C9}" type="pres">
      <dgm:prSet presAssocID="{7BFEE35F-BDCE-D340-ABAC-8B0E531F5583}" presName="rootConnector" presStyleLbl="node3" presStyleIdx="11" presStyleCnt="25"/>
      <dgm:spPr/>
    </dgm:pt>
    <dgm:pt modelId="{E3197B81-4DFA-9E44-8915-79F3D2CAE4C5}" type="pres">
      <dgm:prSet presAssocID="{7BFEE35F-BDCE-D340-ABAC-8B0E531F5583}" presName="hierChild4" presStyleCnt="0"/>
      <dgm:spPr/>
    </dgm:pt>
    <dgm:pt modelId="{30854D6B-4A69-9C47-B4CC-81A215BEF60D}" type="pres">
      <dgm:prSet presAssocID="{7BFEE35F-BDCE-D340-ABAC-8B0E531F5583}" presName="hierChild5" presStyleCnt="0"/>
      <dgm:spPr/>
    </dgm:pt>
    <dgm:pt modelId="{94DD4520-AB03-3B45-A502-FB46947E5F82}" type="pres">
      <dgm:prSet presAssocID="{0ACB8FC6-1314-9F4D-AB4C-FE5EFC7AFFA4}" presName="Name37" presStyleLbl="parChTrans1D3" presStyleIdx="12" presStyleCnt="25"/>
      <dgm:spPr/>
    </dgm:pt>
    <dgm:pt modelId="{BFB1CB65-FE90-684D-9199-99EABD68EF02}" type="pres">
      <dgm:prSet presAssocID="{344055CB-6117-5240-999B-38FA1E88BB8A}" presName="hierRoot2" presStyleCnt="0">
        <dgm:presLayoutVars>
          <dgm:hierBranch val="init"/>
        </dgm:presLayoutVars>
      </dgm:prSet>
      <dgm:spPr/>
    </dgm:pt>
    <dgm:pt modelId="{A2712484-3C03-1649-8C55-E6C325E13645}" type="pres">
      <dgm:prSet presAssocID="{344055CB-6117-5240-999B-38FA1E88BB8A}" presName="rootComposite" presStyleCnt="0"/>
      <dgm:spPr/>
    </dgm:pt>
    <dgm:pt modelId="{DE60630E-0F4C-6A4B-907F-0878C1B290EB}" type="pres">
      <dgm:prSet presAssocID="{344055CB-6117-5240-999B-38FA1E88BB8A}" presName="rootText" presStyleLbl="node3" presStyleIdx="12" presStyleCnt="25">
        <dgm:presLayoutVars>
          <dgm:chPref val="3"/>
        </dgm:presLayoutVars>
      </dgm:prSet>
      <dgm:spPr/>
    </dgm:pt>
    <dgm:pt modelId="{39F629AD-86A4-D042-8FE1-557FD5F36389}" type="pres">
      <dgm:prSet presAssocID="{344055CB-6117-5240-999B-38FA1E88BB8A}" presName="rootConnector" presStyleLbl="node3" presStyleIdx="12" presStyleCnt="25"/>
      <dgm:spPr/>
    </dgm:pt>
    <dgm:pt modelId="{C3AA886A-D967-E843-8CCF-57D071C914D8}" type="pres">
      <dgm:prSet presAssocID="{344055CB-6117-5240-999B-38FA1E88BB8A}" presName="hierChild4" presStyleCnt="0"/>
      <dgm:spPr/>
    </dgm:pt>
    <dgm:pt modelId="{83CA8F75-E81C-F449-9BD3-65CEC0F7EF2B}" type="pres">
      <dgm:prSet presAssocID="{344055CB-6117-5240-999B-38FA1E88BB8A}" presName="hierChild5" presStyleCnt="0"/>
      <dgm:spPr/>
    </dgm:pt>
    <dgm:pt modelId="{26F27242-B989-3A46-9DD8-C24A66E07479}" type="pres">
      <dgm:prSet presAssocID="{8FC1C6D1-9B76-F142-A8CF-90DDE424C1EE}" presName="Name37" presStyleLbl="parChTrans1D3" presStyleIdx="13" presStyleCnt="25"/>
      <dgm:spPr/>
    </dgm:pt>
    <dgm:pt modelId="{A928E73F-CA1D-1D4A-9F92-67F96FF94738}" type="pres">
      <dgm:prSet presAssocID="{A95843A0-2A42-0241-945C-A0FA5564AD11}" presName="hierRoot2" presStyleCnt="0">
        <dgm:presLayoutVars>
          <dgm:hierBranch val="init"/>
        </dgm:presLayoutVars>
      </dgm:prSet>
      <dgm:spPr/>
    </dgm:pt>
    <dgm:pt modelId="{463C548C-A0CD-2E43-A635-27D6CF200C75}" type="pres">
      <dgm:prSet presAssocID="{A95843A0-2A42-0241-945C-A0FA5564AD11}" presName="rootComposite" presStyleCnt="0"/>
      <dgm:spPr/>
    </dgm:pt>
    <dgm:pt modelId="{3FE80602-6B2D-A04F-A661-0371A4368BD4}" type="pres">
      <dgm:prSet presAssocID="{A95843A0-2A42-0241-945C-A0FA5564AD11}" presName="rootText" presStyleLbl="node3" presStyleIdx="13" presStyleCnt="25">
        <dgm:presLayoutVars>
          <dgm:chPref val="3"/>
        </dgm:presLayoutVars>
      </dgm:prSet>
      <dgm:spPr/>
    </dgm:pt>
    <dgm:pt modelId="{58DC1B86-7133-3E46-A5A7-243B9B161B74}" type="pres">
      <dgm:prSet presAssocID="{A95843A0-2A42-0241-945C-A0FA5564AD11}" presName="rootConnector" presStyleLbl="node3" presStyleIdx="13" presStyleCnt="25"/>
      <dgm:spPr/>
    </dgm:pt>
    <dgm:pt modelId="{94394E71-1AFF-CB4A-8291-9112872CE8F0}" type="pres">
      <dgm:prSet presAssocID="{A95843A0-2A42-0241-945C-A0FA5564AD11}" presName="hierChild4" presStyleCnt="0"/>
      <dgm:spPr/>
    </dgm:pt>
    <dgm:pt modelId="{2138273F-B91E-3D43-9DA4-D99BBBFF7602}" type="pres">
      <dgm:prSet presAssocID="{A95843A0-2A42-0241-945C-A0FA5564AD11}" presName="hierChild5" presStyleCnt="0"/>
      <dgm:spPr/>
    </dgm:pt>
    <dgm:pt modelId="{5A61CAE6-00CE-754E-967C-A144C154B161}" type="pres">
      <dgm:prSet presAssocID="{87AB6C37-F664-9644-80FE-811A2A44DCD3}" presName="hierChild5" presStyleCnt="0"/>
      <dgm:spPr/>
    </dgm:pt>
    <dgm:pt modelId="{A8F140EE-8D4E-F14A-93C2-ACC91A93E6EB}" type="pres">
      <dgm:prSet presAssocID="{F8B1B13A-89E5-384C-99BA-75C575776CBC}" presName="Name37" presStyleLbl="parChTrans1D2" presStyleIdx="2" presStyleCnt="4"/>
      <dgm:spPr/>
    </dgm:pt>
    <dgm:pt modelId="{8C3D08F9-13AD-E34F-A56F-2386F73D3905}" type="pres">
      <dgm:prSet presAssocID="{BBAA5909-8C4A-4A48-9537-5A38033304D5}" presName="hierRoot2" presStyleCnt="0">
        <dgm:presLayoutVars>
          <dgm:hierBranch val="init"/>
        </dgm:presLayoutVars>
      </dgm:prSet>
      <dgm:spPr/>
    </dgm:pt>
    <dgm:pt modelId="{DF378DAC-CC72-FC40-BAD5-BC0A2493E67C}" type="pres">
      <dgm:prSet presAssocID="{BBAA5909-8C4A-4A48-9537-5A38033304D5}" presName="rootComposite" presStyleCnt="0"/>
      <dgm:spPr/>
    </dgm:pt>
    <dgm:pt modelId="{42C3F140-7BDD-904B-983B-0175DC2A5B1A}" type="pres">
      <dgm:prSet presAssocID="{BBAA5909-8C4A-4A48-9537-5A38033304D5}" presName="rootText" presStyleLbl="node2" presStyleIdx="2" presStyleCnt="4">
        <dgm:presLayoutVars>
          <dgm:chPref val="3"/>
        </dgm:presLayoutVars>
      </dgm:prSet>
      <dgm:spPr/>
    </dgm:pt>
    <dgm:pt modelId="{9F5133FE-8AA4-1A4D-B27B-D3CF7AAC3781}" type="pres">
      <dgm:prSet presAssocID="{BBAA5909-8C4A-4A48-9537-5A38033304D5}" presName="rootConnector" presStyleLbl="node2" presStyleIdx="2" presStyleCnt="4"/>
      <dgm:spPr/>
    </dgm:pt>
    <dgm:pt modelId="{44A51239-917A-1A46-9A97-F47BF461758A}" type="pres">
      <dgm:prSet presAssocID="{BBAA5909-8C4A-4A48-9537-5A38033304D5}" presName="hierChild4" presStyleCnt="0"/>
      <dgm:spPr/>
    </dgm:pt>
    <dgm:pt modelId="{8F6B9C7A-1A6A-6C40-AD1D-75CF791E98F3}" type="pres">
      <dgm:prSet presAssocID="{24C20225-41E8-3C4E-80A4-C15D58AE1432}" presName="Name37" presStyleLbl="parChTrans1D3" presStyleIdx="14" presStyleCnt="25"/>
      <dgm:spPr/>
    </dgm:pt>
    <dgm:pt modelId="{A0ADFDBE-900A-1648-B5BB-A1E9E8F84E15}" type="pres">
      <dgm:prSet presAssocID="{E89E4511-AACE-BB4A-996E-23DBFB0AF486}" presName="hierRoot2" presStyleCnt="0">
        <dgm:presLayoutVars>
          <dgm:hierBranch val="init"/>
        </dgm:presLayoutVars>
      </dgm:prSet>
      <dgm:spPr/>
    </dgm:pt>
    <dgm:pt modelId="{956AA552-2954-9B40-821B-5D56421E8532}" type="pres">
      <dgm:prSet presAssocID="{E89E4511-AACE-BB4A-996E-23DBFB0AF486}" presName="rootComposite" presStyleCnt="0"/>
      <dgm:spPr/>
    </dgm:pt>
    <dgm:pt modelId="{78FFEAC8-9E71-AE4E-BC5B-590F4FBC72BA}" type="pres">
      <dgm:prSet presAssocID="{E89E4511-AACE-BB4A-996E-23DBFB0AF486}" presName="rootText" presStyleLbl="node3" presStyleIdx="14" presStyleCnt="25">
        <dgm:presLayoutVars>
          <dgm:chPref val="3"/>
        </dgm:presLayoutVars>
      </dgm:prSet>
      <dgm:spPr/>
    </dgm:pt>
    <dgm:pt modelId="{25F09BE7-ED1A-234D-A9B3-943F28554034}" type="pres">
      <dgm:prSet presAssocID="{E89E4511-AACE-BB4A-996E-23DBFB0AF486}" presName="rootConnector" presStyleLbl="node3" presStyleIdx="14" presStyleCnt="25"/>
      <dgm:spPr/>
    </dgm:pt>
    <dgm:pt modelId="{A45F109D-FE2D-6C4F-B72D-F6E466C88CD2}" type="pres">
      <dgm:prSet presAssocID="{E89E4511-AACE-BB4A-996E-23DBFB0AF486}" presName="hierChild4" presStyleCnt="0"/>
      <dgm:spPr/>
    </dgm:pt>
    <dgm:pt modelId="{39D6E3F1-51C5-9C4A-903F-B557CC54EF2B}" type="pres">
      <dgm:prSet presAssocID="{E89E4511-AACE-BB4A-996E-23DBFB0AF486}" presName="hierChild5" presStyleCnt="0"/>
      <dgm:spPr/>
    </dgm:pt>
    <dgm:pt modelId="{D2F8E5C9-2967-5346-8A35-D8B7DD956C9D}" type="pres">
      <dgm:prSet presAssocID="{0A426061-3A93-674D-9AD9-AA32C5003804}" presName="Name37" presStyleLbl="parChTrans1D3" presStyleIdx="15" presStyleCnt="25"/>
      <dgm:spPr/>
    </dgm:pt>
    <dgm:pt modelId="{6AF232F6-1127-0949-8810-29F8A4FE1B73}" type="pres">
      <dgm:prSet presAssocID="{7C01AAC6-003B-CC41-B4F0-7A017A122DCA}" presName="hierRoot2" presStyleCnt="0">
        <dgm:presLayoutVars>
          <dgm:hierBranch val="init"/>
        </dgm:presLayoutVars>
      </dgm:prSet>
      <dgm:spPr/>
    </dgm:pt>
    <dgm:pt modelId="{839A14B1-5917-B24E-95EB-9CA50B2BC470}" type="pres">
      <dgm:prSet presAssocID="{7C01AAC6-003B-CC41-B4F0-7A017A122DCA}" presName="rootComposite" presStyleCnt="0"/>
      <dgm:spPr/>
    </dgm:pt>
    <dgm:pt modelId="{32FD1069-1B46-9D4A-8C34-4DBD0D1A41D4}" type="pres">
      <dgm:prSet presAssocID="{7C01AAC6-003B-CC41-B4F0-7A017A122DCA}" presName="rootText" presStyleLbl="node3" presStyleIdx="15" presStyleCnt="25" custScaleX="105571" custScaleY="169922">
        <dgm:presLayoutVars>
          <dgm:chPref val="3"/>
        </dgm:presLayoutVars>
      </dgm:prSet>
      <dgm:spPr/>
    </dgm:pt>
    <dgm:pt modelId="{4593102D-3162-C848-B892-6BAD4164019B}" type="pres">
      <dgm:prSet presAssocID="{7C01AAC6-003B-CC41-B4F0-7A017A122DCA}" presName="rootConnector" presStyleLbl="node3" presStyleIdx="15" presStyleCnt="25"/>
      <dgm:spPr/>
    </dgm:pt>
    <dgm:pt modelId="{0990F7F4-6393-524A-962D-F614BA17962A}" type="pres">
      <dgm:prSet presAssocID="{7C01AAC6-003B-CC41-B4F0-7A017A122DCA}" presName="hierChild4" presStyleCnt="0"/>
      <dgm:spPr/>
    </dgm:pt>
    <dgm:pt modelId="{FED1F96C-018F-7D4A-B23B-CEE8C3CEB4B6}" type="pres">
      <dgm:prSet presAssocID="{7C01AAC6-003B-CC41-B4F0-7A017A122DCA}" presName="hierChild5" presStyleCnt="0"/>
      <dgm:spPr/>
    </dgm:pt>
    <dgm:pt modelId="{36C88D69-0498-A143-B134-FA11FB952818}" type="pres">
      <dgm:prSet presAssocID="{59938F12-4BDD-7C42-BF9C-C762C6C928FA}" presName="Name37" presStyleLbl="parChTrans1D3" presStyleIdx="16" presStyleCnt="25"/>
      <dgm:spPr/>
    </dgm:pt>
    <dgm:pt modelId="{4982B050-7F11-8B44-A5D5-376E75388476}" type="pres">
      <dgm:prSet presAssocID="{89D16718-93FA-3F4D-80CE-A9E6FB7D5165}" presName="hierRoot2" presStyleCnt="0">
        <dgm:presLayoutVars>
          <dgm:hierBranch val="init"/>
        </dgm:presLayoutVars>
      </dgm:prSet>
      <dgm:spPr/>
    </dgm:pt>
    <dgm:pt modelId="{3AA6234A-E79A-474B-8D7E-49C273103722}" type="pres">
      <dgm:prSet presAssocID="{89D16718-93FA-3F4D-80CE-A9E6FB7D5165}" presName="rootComposite" presStyleCnt="0"/>
      <dgm:spPr/>
    </dgm:pt>
    <dgm:pt modelId="{A804FFC3-3D61-F64C-B255-093034C0A771}" type="pres">
      <dgm:prSet presAssocID="{89D16718-93FA-3F4D-80CE-A9E6FB7D5165}" presName="rootText" presStyleLbl="node3" presStyleIdx="16" presStyleCnt="25" custScaleY="167960">
        <dgm:presLayoutVars>
          <dgm:chPref val="3"/>
        </dgm:presLayoutVars>
      </dgm:prSet>
      <dgm:spPr/>
    </dgm:pt>
    <dgm:pt modelId="{B2E44A3A-F6F0-7D45-AD4A-3892EC1D9C6A}" type="pres">
      <dgm:prSet presAssocID="{89D16718-93FA-3F4D-80CE-A9E6FB7D5165}" presName="rootConnector" presStyleLbl="node3" presStyleIdx="16" presStyleCnt="25"/>
      <dgm:spPr/>
    </dgm:pt>
    <dgm:pt modelId="{447E78FE-FF92-164F-8860-3A6226DE91EC}" type="pres">
      <dgm:prSet presAssocID="{89D16718-93FA-3F4D-80CE-A9E6FB7D5165}" presName="hierChild4" presStyleCnt="0"/>
      <dgm:spPr/>
    </dgm:pt>
    <dgm:pt modelId="{6432ECBE-08DB-5448-8E69-69019C966C05}" type="pres">
      <dgm:prSet presAssocID="{89D16718-93FA-3F4D-80CE-A9E6FB7D5165}" presName="hierChild5" presStyleCnt="0"/>
      <dgm:spPr/>
    </dgm:pt>
    <dgm:pt modelId="{0E08D510-56BA-4B4F-9F3D-0AF7BC852CFF}" type="pres">
      <dgm:prSet presAssocID="{FA4790C4-5DFA-D94E-A746-9EE097B2EC39}" presName="Name37" presStyleLbl="parChTrans1D3" presStyleIdx="17" presStyleCnt="25"/>
      <dgm:spPr/>
    </dgm:pt>
    <dgm:pt modelId="{F9AA1730-6B9B-A348-9D38-39C7207130BE}" type="pres">
      <dgm:prSet presAssocID="{EDD89EE8-9D40-984C-A079-0B3D8D9E6A17}" presName="hierRoot2" presStyleCnt="0">
        <dgm:presLayoutVars>
          <dgm:hierBranch val="init"/>
        </dgm:presLayoutVars>
      </dgm:prSet>
      <dgm:spPr/>
    </dgm:pt>
    <dgm:pt modelId="{30C22292-6DCB-AC49-9408-7639780C0106}" type="pres">
      <dgm:prSet presAssocID="{EDD89EE8-9D40-984C-A079-0B3D8D9E6A17}" presName="rootComposite" presStyleCnt="0"/>
      <dgm:spPr/>
    </dgm:pt>
    <dgm:pt modelId="{08E74915-F669-D84A-BF2A-716F1A1C4E28}" type="pres">
      <dgm:prSet presAssocID="{EDD89EE8-9D40-984C-A079-0B3D8D9E6A17}" presName="rootText" presStyleLbl="node3" presStyleIdx="17" presStyleCnt="25" custScaleY="219723">
        <dgm:presLayoutVars>
          <dgm:chPref val="3"/>
        </dgm:presLayoutVars>
      </dgm:prSet>
      <dgm:spPr/>
    </dgm:pt>
    <dgm:pt modelId="{3E0D4F8D-2DAD-394B-AD9C-A1A07DC59527}" type="pres">
      <dgm:prSet presAssocID="{EDD89EE8-9D40-984C-A079-0B3D8D9E6A17}" presName="rootConnector" presStyleLbl="node3" presStyleIdx="17" presStyleCnt="25"/>
      <dgm:spPr/>
    </dgm:pt>
    <dgm:pt modelId="{3750AD53-09E9-5844-81FE-37325CDCC9D2}" type="pres">
      <dgm:prSet presAssocID="{EDD89EE8-9D40-984C-A079-0B3D8D9E6A17}" presName="hierChild4" presStyleCnt="0"/>
      <dgm:spPr/>
    </dgm:pt>
    <dgm:pt modelId="{0166FA25-2784-D44A-BB34-2DF096976736}" type="pres">
      <dgm:prSet presAssocID="{EDD89EE8-9D40-984C-A079-0B3D8D9E6A17}" presName="hierChild5" presStyleCnt="0"/>
      <dgm:spPr/>
    </dgm:pt>
    <dgm:pt modelId="{6537A672-39A7-B141-9A5B-5A4C000AE8A3}" type="pres">
      <dgm:prSet presAssocID="{BB0B782D-074B-6846-B037-AE6E3B0E7D9D}" presName="Name37" presStyleLbl="parChTrans1D3" presStyleIdx="18" presStyleCnt="25"/>
      <dgm:spPr/>
    </dgm:pt>
    <dgm:pt modelId="{C254FB01-CB02-ED4B-8F28-539A7FCB2829}" type="pres">
      <dgm:prSet presAssocID="{525A457E-5C03-D54E-9F7A-DCA4ED1E4268}" presName="hierRoot2" presStyleCnt="0">
        <dgm:presLayoutVars>
          <dgm:hierBranch val="init"/>
        </dgm:presLayoutVars>
      </dgm:prSet>
      <dgm:spPr/>
    </dgm:pt>
    <dgm:pt modelId="{87BEFF05-1FDE-F14A-B2EB-9E7CF5E10C77}" type="pres">
      <dgm:prSet presAssocID="{525A457E-5C03-D54E-9F7A-DCA4ED1E4268}" presName="rootComposite" presStyleCnt="0"/>
      <dgm:spPr/>
    </dgm:pt>
    <dgm:pt modelId="{B94B69D2-1DE6-C446-8F72-9BD93F581F2A}" type="pres">
      <dgm:prSet presAssocID="{525A457E-5C03-D54E-9F7A-DCA4ED1E4268}" presName="rootText" presStyleLbl="node3" presStyleIdx="18" presStyleCnt="25" custScaleY="170977">
        <dgm:presLayoutVars>
          <dgm:chPref val="3"/>
        </dgm:presLayoutVars>
      </dgm:prSet>
      <dgm:spPr/>
    </dgm:pt>
    <dgm:pt modelId="{D9659927-4EBF-4C41-A94F-FF280FA60D0B}" type="pres">
      <dgm:prSet presAssocID="{525A457E-5C03-D54E-9F7A-DCA4ED1E4268}" presName="rootConnector" presStyleLbl="node3" presStyleIdx="18" presStyleCnt="25"/>
      <dgm:spPr/>
    </dgm:pt>
    <dgm:pt modelId="{7782434E-51AF-2046-A47B-24EC9E3AE6D7}" type="pres">
      <dgm:prSet presAssocID="{525A457E-5C03-D54E-9F7A-DCA4ED1E4268}" presName="hierChild4" presStyleCnt="0"/>
      <dgm:spPr/>
    </dgm:pt>
    <dgm:pt modelId="{02C96077-0AC5-7A41-80B6-EAD4364A5084}" type="pres">
      <dgm:prSet presAssocID="{525A457E-5C03-D54E-9F7A-DCA4ED1E4268}" presName="hierChild5" presStyleCnt="0"/>
      <dgm:spPr/>
    </dgm:pt>
    <dgm:pt modelId="{C58418CD-D0ED-F84F-8CF8-BBBF72EFB8F4}" type="pres">
      <dgm:prSet presAssocID="{EDE9B066-A0FA-B748-B34D-0BE3547C9D0D}" presName="Name37" presStyleLbl="parChTrans1D3" presStyleIdx="19" presStyleCnt="25"/>
      <dgm:spPr/>
    </dgm:pt>
    <dgm:pt modelId="{3055F0FB-B95E-2440-B3C8-3F8DD387A856}" type="pres">
      <dgm:prSet presAssocID="{A5CA1216-EF12-D242-A9C7-3831363BD176}" presName="hierRoot2" presStyleCnt="0">
        <dgm:presLayoutVars>
          <dgm:hierBranch val="init"/>
        </dgm:presLayoutVars>
      </dgm:prSet>
      <dgm:spPr/>
    </dgm:pt>
    <dgm:pt modelId="{640BDEE3-0F83-4945-8991-B5BDD71F6B79}" type="pres">
      <dgm:prSet presAssocID="{A5CA1216-EF12-D242-A9C7-3831363BD176}" presName="rootComposite" presStyleCnt="0"/>
      <dgm:spPr/>
    </dgm:pt>
    <dgm:pt modelId="{45CA9D70-7BFB-094F-A5EA-F348E934CB52}" type="pres">
      <dgm:prSet presAssocID="{A5CA1216-EF12-D242-A9C7-3831363BD176}" presName="rootText" presStyleLbl="node3" presStyleIdx="19" presStyleCnt="25" custScaleY="218214">
        <dgm:presLayoutVars>
          <dgm:chPref val="3"/>
        </dgm:presLayoutVars>
      </dgm:prSet>
      <dgm:spPr/>
    </dgm:pt>
    <dgm:pt modelId="{DE866C09-E4E2-754B-BBAE-342B36ACB9DA}" type="pres">
      <dgm:prSet presAssocID="{A5CA1216-EF12-D242-A9C7-3831363BD176}" presName="rootConnector" presStyleLbl="node3" presStyleIdx="19" presStyleCnt="25"/>
      <dgm:spPr/>
    </dgm:pt>
    <dgm:pt modelId="{4986C751-3E73-0847-9E1C-7D8236B6DE87}" type="pres">
      <dgm:prSet presAssocID="{A5CA1216-EF12-D242-A9C7-3831363BD176}" presName="hierChild4" presStyleCnt="0"/>
      <dgm:spPr/>
    </dgm:pt>
    <dgm:pt modelId="{B8B6D338-344A-3242-AB90-BE0E6A60509E}" type="pres">
      <dgm:prSet presAssocID="{A5CA1216-EF12-D242-A9C7-3831363BD176}" presName="hierChild5" presStyleCnt="0"/>
      <dgm:spPr/>
    </dgm:pt>
    <dgm:pt modelId="{59BD9F7B-5E72-3641-9515-EF717B362DF4}" type="pres">
      <dgm:prSet presAssocID="{BBAA5909-8C4A-4A48-9537-5A38033304D5}" presName="hierChild5" presStyleCnt="0"/>
      <dgm:spPr/>
    </dgm:pt>
    <dgm:pt modelId="{20CFA389-4B36-854E-88E2-6C0B0A3E863A}" type="pres">
      <dgm:prSet presAssocID="{30259599-3D24-C24C-983D-321C38C4387E}" presName="Name37" presStyleLbl="parChTrans1D2" presStyleIdx="3" presStyleCnt="4"/>
      <dgm:spPr/>
    </dgm:pt>
    <dgm:pt modelId="{E17E02D6-54A5-CE42-8640-D5EF3231B321}" type="pres">
      <dgm:prSet presAssocID="{920CFFFB-6AC9-8E49-B5EB-68AAD66CB917}" presName="hierRoot2" presStyleCnt="0">
        <dgm:presLayoutVars>
          <dgm:hierBranch val="init"/>
        </dgm:presLayoutVars>
      </dgm:prSet>
      <dgm:spPr/>
    </dgm:pt>
    <dgm:pt modelId="{FB550485-67BD-3E48-90FD-8705E87A9C2D}" type="pres">
      <dgm:prSet presAssocID="{920CFFFB-6AC9-8E49-B5EB-68AAD66CB917}" presName="rootComposite" presStyleCnt="0"/>
      <dgm:spPr/>
    </dgm:pt>
    <dgm:pt modelId="{13B5FBFC-C779-6A4F-BDCB-7F5F80F918A0}" type="pres">
      <dgm:prSet presAssocID="{920CFFFB-6AC9-8E49-B5EB-68AAD66CB917}" presName="rootText" presStyleLbl="node2" presStyleIdx="3" presStyleCnt="4">
        <dgm:presLayoutVars>
          <dgm:chPref val="3"/>
        </dgm:presLayoutVars>
      </dgm:prSet>
      <dgm:spPr/>
    </dgm:pt>
    <dgm:pt modelId="{3532AE56-EC26-1441-B6EC-EF00964B51F1}" type="pres">
      <dgm:prSet presAssocID="{920CFFFB-6AC9-8E49-B5EB-68AAD66CB917}" presName="rootConnector" presStyleLbl="node2" presStyleIdx="3" presStyleCnt="4"/>
      <dgm:spPr/>
    </dgm:pt>
    <dgm:pt modelId="{981DD72D-FF18-134C-86D1-01883D236914}" type="pres">
      <dgm:prSet presAssocID="{920CFFFB-6AC9-8E49-B5EB-68AAD66CB917}" presName="hierChild4" presStyleCnt="0"/>
      <dgm:spPr/>
    </dgm:pt>
    <dgm:pt modelId="{F268C487-E607-1143-A45F-923CFD776BEE}" type="pres">
      <dgm:prSet presAssocID="{6874C7C1-5E96-3C4B-AEC4-7517FB68495B}" presName="Name37" presStyleLbl="parChTrans1D3" presStyleIdx="20" presStyleCnt="25"/>
      <dgm:spPr/>
    </dgm:pt>
    <dgm:pt modelId="{210611F3-441F-5A4D-A64C-BAD2A9EFCE36}" type="pres">
      <dgm:prSet presAssocID="{C0D87DA9-FB59-9248-BF89-C13225941764}" presName="hierRoot2" presStyleCnt="0">
        <dgm:presLayoutVars>
          <dgm:hierBranch val="init"/>
        </dgm:presLayoutVars>
      </dgm:prSet>
      <dgm:spPr/>
    </dgm:pt>
    <dgm:pt modelId="{BEB0D159-7DBC-7B47-AB30-2B8930EF993E}" type="pres">
      <dgm:prSet presAssocID="{C0D87DA9-FB59-9248-BF89-C13225941764}" presName="rootComposite" presStyleCnt="0"/>
      <dgm:spPr/>
    </dgm:pt>
    <dgm:pt modelId="{197E607D-4412-EE40-BAC8-0CB84DBA7554}" type="pres">
      <dgm:prSet presAssocID="{C0D87DA9-FB59-9248-BF89-C13225941764}" presName="rootText" presStyleLbl="node3" presStyleIdx="20" presStyleCnt="25">
        <dgm:presLayoutVars>
          <dgm:chPref val="3"/>
        </dgm:presLayoutVars>
      </dgm:prSet>
      <dgm:spPr/>
    </dgm:pt>
    <dgm:pt modelId="{9B40D6A7-5031-0A4F-A8FB-567C85B4B43D}" type="pres">
      <dgm:prSet presAssocID="{C0D87DA9-FB59-9248-BF89-C13225941764}" presName="rootConnector" presStyleLbl="node3" presStyleIdx="20" presStyleCnt="25"/>
      <dgm:spPr/>
    </dgm:pt>
    <dgm:pt modelId="{75483E97-EF6F-E744-97A1-D201A73A6B9E}" type="pres">
      <dgm:prSet presAssocID="{C0D87DA9-FB59-9248-BF89-C13225941764}" presName="hierChild4" presStyleCnt="0"/>
      <dgm:spPr/>
    </dgm:pt>
    <dgm:pt modelId="{A6A12EB0-50E7-BF4C-B9E3-4C6418EAF09A}" type="pres">
      <dgm:prSet presAssocID="{C0D87DA9-FB59-9248-BF89-C13225941764}" presName="hierChild5" presStyleCnt="0"/>
      <dgm:spPr/>
    </dgm:pt>
    <dgm:pt modelId="{B6D87D75-D427-0943-B3A5-9E878A63469E}" type="pres">
      <dgm:prSet presAssocID="{AF5B1E1E-466C-4249-9883-7108452F0C93}" presName="Name37" presStyleLbl="parChTrans1D3" presStyleIdx="21" presStyleCnt="25"/>
      <dgm:spPr/>
    </dgm:pt>
    <dgm:pt modelId="{CCAE402F-90F2-BA4B-98EC-439CEE19465D}" type="pres">
      <dgm:prSet presAssocID="{2387EE16-CC2D-A541-9873-3A1779A5A965}" presName="hierRoot2" presStyleCnt="0">
        <dgm:presLayoutVars>
          <dgm:hierBranch val="init"/>
        </dgm:presLayoutVars>
      </dgm:prSet>
      <dgm:spPr/>
    </dgm:pt>
    <dgm:pt modelId="{9A8EA3CE-DE59-A444-950C-246A4A75DBED}" type="pres">
      <dgm:prSet presAssocID="{2387EE16-CC2D-A541-9873-3A1779A5A965}" presName="rootComposite" presStyleCnt="0"/>
      <dgm:spPr/>
    </dgm:pt>
    <dgm:pt modelId="{818824EE-0DCE-6440-A41C-23404969F6BC}" type="pres">
      <dgm:prSet presAssocID="{2387EE16-CC2D-A541-9873-3A1779A5A965}" presName="rootText" presStyleLbl="node3" presStyleIdx="21" presStyleCnt="25">
        <dgm:presLayoutVars>
          <dgm:chPref val="3"/>
        </dgm:presLayoutVars>
      </dgm:prSet>
      <dgm:spPr/>
    </dgm:pt>
    <dgm:pt modelId="{7F941F56-30F1-9449-997D-A7A2B9DF8E52}" type="pres">
      <dgm:prSet presAssocID="{2387EE16-CC2D-A541-9873-3A1779A5A965}" presName="rootConnector" presStyleLbl="node3" presStyleIdx="21" presStyleCnt="25"/>
      <dgm:spPr/>
    </dgm:pt>
    <dgm:pt modelId="{80F3771E-8031-9043-A3E7-B8FD124AA70C}" type="pres">
      <dgm:prSet presAssocID="{2387EE16-CC2D-A541-9873-3A1779A5A965}" presName="hierChild4" presStyleCnt="0"/>
      <dgm:spPr/>
    </dgm:pt>
    <dgm:pt modelId="{57F0E901-7637-5C42-899C-C83B879AE122}" type="pres">
      <dgm:prSet presAssocID="{2387EE16-CC2D-A541-9873-3A1779A5A965}" presName="hierChild5" presStyleCnt="0"/>
      <dgm:spPr/>
    </dgm:pt>
    <dgm:pt modelId="{5F731706-4F4C-6246-B679-DE0EE6BD565E}" type="pres">
      <dgm:prSet presAssocID="{623FC4E2-405E-844B-92C0-D2CDA3BD028A}" presName="Name37" presStyleLbl="parChTrans1D3" presStyleIdx="22" presStyleCnt="25"/>
      <dgm:spPr/>
    </dgm:pt>
    <dgm:pt modelId="{D310856B-E696-7243-B239-E2B0BAEFF17C}" type="pres">
      <dgm:prSet presAssocID="{8F995320-B424-7148-A567-98EA67D5FB53}" presName="hierRoot2" presStyleCnt="0">
        <dgm:presLayoutVars>
          <dgm:hierBranch val="init"/>
        </dgm:presLayoutVars>
      </dgm:prSet>
      <dgm:spPr/>
    </dgm:pt>
    <dgm:pt modelId="{5B1161E7-81E4-8940-A63E-4741AAE7F1A3}" type="pres">
      <dgm:prSet presAssocID="{8F995320-B424-7148-A567-98EA67D5FB53}" presName="rootComposite" presStyleCnt="0"/>
      <dgm:spPr/>
    </dgm:pt>
    <dgm:pt modelId="{7F99DC60-9FEB-B44C-AB61-1BA5F8445017}" type="pres">
      <dgm:prSet presAssocID="{8F995320-B424-7148-A567-98EA67D5FB53}" presName="rootText" presStyleLbl="node3" presStyleIdx="22" presStyleCnt="25">
        <dgm:presLayoutVars>
          <dgm:chPref val="3"/>
        </dgm:presLayoutVars>
      </dgm:prSet>
      <dgm:spPr/>
    </dgm:pt>
    <dgm:pt modelId="{653B53D0-7F9E-F046-B36C-F55199C4705C}" type="pres">
      <dgm:prSet presAssocID="{8F995320-B424-7148-A567-98EA67D5FB53}" presName="rootConnector" presStyleLbl="node3" presStyleIdx="22" presStyleCnt="25"/>
      <dgm:spPr/>
    </dgm:pt>
    <dgm:pt modelId="{2BD98635-9485-6745-84FD-32BEC84F86C6}" type="pres">
      <dgm:prSet presAssocID="{8F995320-B424-7148-A567-98EA67D5FB53}" presName="hierChild4" presStyleCnt="0"/>
      <dgm:spPr/>
    </dgm:pt>
    <dgm:pt modelId="{9435B457-CD02-614B-ABFF-41E84D0A6127}" type="pres">
      <dgm:prSet presAssocID="{8F995320-B424-7148-A567-98EA67D5FB53}" presName="hierChild5" presStyleCnt="0"/>
      <dgm:spPr/>
    </dgm:pt>
    <dgm:pt modelId="{FB33F48D-B409-7F4F-8E54-113466C6D316}" type="pres">
      <dgm:prSet presAssocID="{17339ED2-21DF-9A46-A00B-DBF08BF09CB9}" presName="Name37" presStyleLbl="parChTrans1D3" presStyleIdx="23" presStyleCnt="25"/>
      <dgm:spPr/>
    </dgm:pt>
    <dgm:pt modelId="{96C17A30-4786-3949-982F-32D7D3C39D34}" type="pres">
      <dgm:prSet presAssocID="{74D0642C-FCED-F041-9C97-ED5510883FA9}" presName="hierRoot2" presStyleCnt="0">
        <dgm:presLayoutVars>
          <dgm:hierBranch val="init"/>
        </dgm:presLayoutVars>
      </dgm:prSet>
      <dgm:spPr/>
    </dgm:pt>
    <dgm:pt modelId="{BE08A6B4-5839-5649-8BFF-EAA02A58716E}" type="pres">
      <dgm:prSet presAssocID="{74D0642C-FCED-F041-9C97-ED5510883FA9}" presName="rootComposite" presStyleCnt="0"/>
      <dgm:spPr/>
    </dgm:pt>
    <dgm:pt modelId="{A9E813A3-CFB0-B74A-9C89-06DE42DD445A}" type="pres">
      <dgm:prSet presAssocID="{74D0642C-FCED-F041-9C97-ED5510883FA9}" presName="rootText" presStyleLbl="node3" presStyleIdx="23" presStyleCnt="25">
        <dgm:presLayoutVars>
          <dgm:chPref val="3"/>
        </dgm:presLayoutVars>
      </dgm:prSet>
      <dgm:spPr/>
    </dgm:pt>
    <dgm:pt modelId="{10A49961-68BA-A440-ABB4-EB37BC1FE4F3}" type="pres">
      <dgm:prSet presAssocID="{74D0642C-FCED-F041-9C97-ED5510883FA9}" presName="rootConnector" presStyleLbl="node3" presStyleIdx="23" presStyleCnt="25"/>
      <dgm:spPr/>
    </dgm:pt>
    <dgm:pt modelId="{543F5FC7-D154-3D49-BD7E-49B6041BF491}" type="pres">
      <dgm:prSet presAssocID="{74D0642C-FCED-F041-9C97-ED5510883FA9}" presName="hierChild4" presStyleCnt="0"/>
      <dgm:spPr/>
    </dgm:pt>
    <dgm:pt modelId="{99B9DBB1-B023-DC4E-8A6C-55423FB8F57B}" type="pres">
      <dgm:prSet presAssocID="{74D0642C-FCED-F041-9C97-ED5510883FA9}" presName="hierChild5" presStyleCnt="0"/>
      <dgm:spPr/>
    </dgm:pt>
    <dgm:pt modelId="{B9A4B688-5233-9041-B259-740A79391A79}" type="pres">
      <dgm:prSet presAssocID="{78358F88-DD9C-6342-A4DD-CAE864BAF647}" presName="Name37" presStyleLbl="parChTrans1D3" presStyleIdx="24" presStyleCnt="25"/>
      <dgm:spPr/>
    </dgm:pt>
    <dgm:pt modelId="{47583A25-ED64-E344-B7C3-F20A3EA5BBA5}" type="pres">
      <dgm:prSet presAssocID="{CE5EF618-8EAE-D04C-8D1C-A86B72DEB3D6}" presName="hierRoot2" presStyleCnt="0">
        <dgm:presLayoutVars>
          <dgm:hierBranch val="init"/>
        </dgm:presLayoutVars>
      </dgm:prSet>
      <dgm:spPr/>
    </dgm:pt>
    <dgm:pt modelId="{DF8F6701-A635-D947-8BE8-1CD2A95A0808}" type="pres">
      <dgm:prSet presAssocID="{CE5EF618-8EAE-D04C-8D1C-A86B72DEB3D6}" presName="rootComposite" presStyleCnt="0"/>
      <dgm:spPr/>
    </dgm:pt>
    <dgm:pt modelId="{067DA621-AB79-8A4E-A78A-1E1AA1D2A77B}" type="pres">
      <dgm:prSet presAssocID="{CE5EF618-8EAE-D04C-8D1C-A86B72DEB3D6}" presName="rootText" presStyleLbl="node3" presStyleIdx="24" presStyleCnt="25">
        <dgm:presLayoutVars>
          <dgm:chPref val="3"/>
        </dgm:presLayoutVars>
      </dgm:prSet>
      <dgm:spPr/>
    </dgm:pt>
    <dgm:pt modelId="{355FAF9A-42DB-9E4D-A94D-53D79B48FF9C}" type="pres">
      <dgm:prSet presAssocID="{CE5EF618-8EAE-D04C-8D1C-A86B72DEB3D6}" presName="rootConnector" presStyleLbl="node3" presStyleIdx="24" presStyleCnt="25"/>
      <dgm:spPr/>
    </dgm:pt>
    <dgm:pt modelId="{B5E23FBF-1469-D443-B0EC-A52659D70A90}" type="pres">
      <dgm:prSet presAssocID="{CE5EF618-8EAE-D04C-8D1C-A86B72DEB3D6}" presName="hierChild4" presStyleCnt="0"/>
      <dgm:spPr/>
    </dgm:pt>
    <dgm:pt modelId="{2D426A8E-8EA2-E04B-B5F0-61FB68B52F64}" type="pres">
      <dgm:prSet presAssocID="{CE5EF618-8EAE-D04C-8D1C-A86B72DEB3D6}" presName="hierChild5" presStyleCnt="0"/>
      <dgm:spPr/>
    </dgm:pt>
    <dgm:pt modelId="{04BBF75B-1CA4-5448-91E5-3F9895C91F60}" type="pres">
      <dgm:prSet presAssocID="{920CFFFB-6AC9-8E49-B5EB-68AAD66CB917}" presName="hierChild5" presStyleCnt="0"/>
      <dgm:spPr/>
    </dgm:pt>
    <dgm:pt modelId="{6E29003D-3ACB-964F-8998-9608253CC127}" type="pres">
      <dgm:prSet presAssocID="{31AB8EEE-61EF-4246-8D6A-073356BE4016}" presName="hierChild3" presStyleCnt="0"/>
      <dgm:spPr/>
    </dgm:pt>
  </dgm:ptLst>
  <dgm:cxnLst>
    <dgm:cxn modelId="{23983203-5018-574D-ACDA-02B5C89441BD}" type="presOf" srcId="{E0512E92-8D39-0E49-BDF4-A7BB51AA37D8}" destId="{1CB820A9-9041-8848-8A05-F043651C835D}" srcOrd="1" destOrd="0" presId="urn:microsoft.com/office/officeart/2005/8/layout/orgChart1"/>
    <dgm:cxn modelId="{3B6D0B05-7DC7-3142-B620-983B3A8182F4}" type="presOf" srcId="{2387EE16-CC2D-A541-9873-3A1779A5A965}" destId="{7F941F56-30F1-9449-997D-A7A2B9DF8E52}" srcOrd="1" destOrd="0" presId="urn:microsoft.com/office/officeart/2005/8/layout/orgChart1"/>
    <dgm:cxn modelId="{275F6C08-D208-0D46-A89A-C1EE60C17808}" type="presOf" srcId="{7BFEE35F-BDCE-D340-ABAC-8B0E531F5583}" destId="{AE5903EF-2526-2344-B9C3-15CD6A8B7287}" srcOrd="0" destOrd="0" presId="urn:microsoft.com/office/officeart/2005/8/layout/orgChart1"/>
    <dgm:cxn modelId="{1B96E60A-F81F-4044-A8CF-70C71C73B3B7}" type="presOf" srcId="{EC872FDD-F397-A44C-8A9B-7080F4C88EC2}" destId="{8052EC66-3B73-D04A-9773-CE0938D4F779}" srcOrd="0" destOrd="0" presId="urn:microsoft.com/office/officeart/2005/8/layout/orgChart1"/>
    <dgm:cxn modelId="{A7A7EA13-6C85-DE42-A59A-C77E621EDD6C}" type="presOf" srcId="{344055CB-6117-5240-999B-38FA1E88BB8A}" destId="{DE60630E-0F4C-6A4B-907F-0878C1B290EB}" srcOrd="0" destOrd="0" presId="urn:microsoft.com/office/officeart/2005/8/layout/orgChart1"/>
    <dgm:cxn modelId="{4B1EEB13-0BF2-E44C-850C-C0A66A3E05EC}" type="presOf" srcId="{509D5CED-B454-9D4B-9035-1F1D60EAD227}" destId="{49A78E12-F1E0-AC41-A1CF-BBC1188FF2CB}" srcOrd="0" destOrd="0" presId="urn:microsoft.com/office/officeart/2005/8/layout/orgChart1"/>
    <dgm:cxn modelId="{D642AC15-F7AB-D84D-BFC5-9502B9A0B867}" type="presOf" srcId="{6874C7C1-5E96-3C4B-AEC4-7517FB68495B}" destId="{F268C487-E607-1143-A45F-923CFD776BEE}" srcOrd="0" destOrd="0" presId="urn:microsoft.com/office/officeart/2005/8/layout/orgChart1"/>
    <dgm:cxn modelId="{24A7B718-2B16-E84F-99EF-E78C61B41011}" type="presOf" srcId="{2F2B9AC0-6249-464B-9B4B-6DE91850A090}" destId="{947125B3-549D-D242-8210-73CC88D7D10E}" srcOrd="0" destOrd="0" presId="urn:microsoft.com/office/officeart/2005/8/layout/orgChart1"/>
    <dgm:cxn modelId="{7596CE1A-8508-1740-9405-F41D1DCF2418}" type="presOf" srcId="{C0D87DA9-FB59-9248-BF89-C13225941764}" destId="{197E607D-4412-EE40-BAC8-0CB84DBA7554}" srcOrd="0" destOrd="0" presId="urn:microsoft.com/office/officeart/2005/8/layout/orgChart1"/>
    <dgm:cxn modelId="{92A2721B-E114-BA48-8436-5E2751835E28}" type="presOf" srcId="{BD01E90A-2BED-F24A-9AD0-FAFB0ECDB424}" destId="{D2EAF218-3776-3042-ADCC-E2EEC4E9A2AA}" srcOrd="1" destOrd="0" presId="urn:microsoft.com/office/officeart/2005/8/layout/orgChart1"/>
    <dgm:cxn modelId="{09F6191E-A096-0A47-B0AE-18BBCB35F9ED}" type="presOf" srcId="{E6B58826-D14A-A04C-9562-34AE5D4C0722}" destId="{E868C13B-DCDB-2B43-A575-4FF2A74CBFE3}" srcOrd="0" destOrd="0" presId="urn:microsoft.com/office/officeart/2005/8/layout/orgChart1"/>
    <dgm:cxn modelId="{9336B91E-22B0-6C46-87F3-43EF2CDDE254}" type="presOf" srcId="{C5FC1772-9821-F547-A59E-7AB860E59454}" destId="{CC095C5B-3A50-604F-9FDD-A3A33B57AA85}" srcOrd="0" destOrd="0" presId="urn:microsoft.com/office/officeart/2005/8/layout/orgChart1"/>
    <dgm:cxn modelId="{E2A6BF1F-B9DC-1D47-BD22-6E3E980910AA}" type="presOf" srcId="{AAED59A1-7CCC-5746-8738-C93DC999BE65}" destId="{6ACE817A-68D2-E744-BC14-7A2638E872D3}" srcOrd="0" destOrd="0" presId="urn:microsoft.com/office/officeart/2005/8/layout/orgChart1"/>
    <dgm:cxn modelId="{35DCE922-1BF2-6248-A0BC-04E55F28EF38}" type="presOf" srcId="{B5F99D95-B292-6543-84E7-9C59659880F7}" destId="{CB0A15E0-99C4-8B44-BB0E-6FBFB187ED3A}" srcOrd="1" destOrd="0" presId="urn:microsoft.com/office/officeart/2005/8/layout/orgChart1"/>
    <dgm:cxn modelId="{36042024-48B4-E543-8056-18A6D2E3DE42}" type="presOf" srcId="{B00002F0-B79B-E745-A0DC-EAADF7FA08CE}" destId="{E756BFB5-2661-9141-988E-986EA272953A}" srcOrd="0" destOrd="0" presId="urn:microsoft.com/office/officeart/2005/8/layout/orgChart1"/>
    <dgm:cxn modelId="{7C062125-1594-EE49-8B70-F56177F33FBA}" type="presOf" srcId="{87AB6C37-F664-9644-80FE-811A2A44DCD3}" destId="{42673B79-B46D-BF48-AB29-1F976CB15278}" srcOrd="1" destOrd="0" presId="urn:microsoft.com/office/officeart/2005/8/layout/orgChart1"/>
    <dgm:cxn modelId="{A848CB25-0737-0547-AE9B-E7785381C563}" type="presOf" srcId="{092AA07D-D652-D84F-9712-92B53A6E5E17}" destId="{17955A36-9207-0E43-85FC-FB840A39C12D}" srcOrd="0" destOrd="0" presId="urn:microsoft.com/office/officeart/2005/8/layout/orgChart1"/>
    <dgm:cxn modelId="{2D48E427-4784-E24B-91F8-F41AC8CCCA65}" type="presOf" srcId="{31AB8EEE-61EF-4246-8D6A-073356BE4016}" destId="{23FB090D-C173-404D-9106-EA4DCFEFAC28}" srcOrd="1" destOrd="0" presId="urn:microsoft.com/office/officeart/2005/8/layout/orgChart1"/>
    <dgm:cxn modelId="{973B4A2B-F0DC-C442-AF50-CEAECF91E21E}" type="presOf" srcId="{BBAA5909-8C4A-4A48-9537-5A38033304D5}" destId="{9F5133FE-8AA4-1A4D-B27B-D3CF7AAC3781}" srcOrd="1" destOrd="0" presId="urn:microsoft.com/office/officeart/2005/8/layout/orgChart1"/>
    <dgm:cxn modelId="{1B6EBD2D-DE8F-4B4D-A57C-172D4CBA7D33}" srcId="{FFB83E23-9B89-784B-92E2-E03EAD021E96}" destId="{089A0228-77D1-0A45-AA03-65EDDD10F2E1}" srcOrd="3" destOrd="0" parTransId="{EC872FDD-F397-A44C-8A9B-7080F4C88EC2}" sibTransId="{C45AB2D9-ADA4-5043-9D68-0B591C161A15}"/>
    <dgm:cxn modelId="{FB0A032E-713C-8C48-8C37-C6B88204E71B}" type="presOf" srcId="{30259599-3D24-C24C-983D-321C38C4387E}" destId="{20CFA389-4B36-854E-88E2-6C0B0A3E863A}" srcOrd="0" destOrd="0" presId="urn:microsoft.com/office/officeart/2005/8/layout/orgChart1"/>
    <dgm:cxn modelId="{24BE8E2E-9D9F-A046-8677-C6542A888E62}" type="presOf" srcId="{EDD89EE8-9D40-984C-A079-0B3D8D9E6A17}" destId="{08E74915-F669-D84A-BF2A-716F1A1C4E28}" srcOrd="0" destOrd="0" presId="urn:microsoft.com/office/officeart/2005/8/layout/orgChart1"/>
    <dgm:cxn modelId="{7FE3C12E-6C23-1648-8E31-29ED0F484712}" type="presOf" srcId="{344055CB-6117-5240-999B-38FA1E88BB8A}" destId="{39F629AD-86A4-D042-8FE1-557FD5F36389}" srcOrd="1" destOrd="0" presId="urn:microsoft.com/office/officeart/2005/8/layout/orgChart1"/>
    <dgm:cxn modelId="{E3B21D32-4DAE-1142-93E1-6FB2A028C8EC}" type="presOf" srcId="{74D0642C-FCED-F041-9C97-ED5510883FA9}" destId="{A9E813A3-CFB0-B74A-9C89-06DE42DD445A}" srcOrd="0" destOrd="0" presId="urn:microsoft.com/office/officeart/2005/8/layout/orgChart1"/>
    <dgm:cxn modelId="{C6927332-56CA-4046-B040-9EF91C79082C}" type="presOf" srcId="{87AB6C37-F664-9644-80FE-811A2A44DCD3}" destId="{F57802E3-DB4E-7545-A33D-BE0E4DFAA13F}" srcOrd="0" destOrd="0" presId="urn:microsoft.com/office/officeart/2005/8/layout/orgChart1"/>
    <dgm:cxn modelId="{1040EF37-73FF-5F42-B3F0-45E6AEB4AB2C}" type="presOf" srcId="{E72C8706-3F87-364E-A98F-C2C6E8EEC0D5}" destId="{584437A9-BDED-7F40-BB82-AF5EF98D7980}" srcOrd="1" destOrd="0" presId="urn:microsoft.com/office/officeart/2005/8/layout/orgChart1"/>
    <dgm:cxn modelId="{F323933D-4F08-A14C-B3F9-0BBE24C89EB4}" srcId="{920CFFFB-6AC9-8E49-B5EB-68AAD66CB917}" destId="{74D0642C-FCED-F041-9C97-ED5510883FA9}" srcOrd="3" destOrd="0" parTransId="{17339ED2-21DF-9A46-A00B-DBF08BF09CB9}" sibTransId="{789E2B42-F3C9-B943-9C26-755B8988FC2B}"/>
    <dgm:cxn modelId="{6AEB4B42-7B8A-EB4A-B83F-AE78B90485D8}" type="presOf" srcId="{FFB83E23-9B89-784B-92E2-E03EAD021E96}" destId="{073C4E02-BBCE-4343-8D9A-42E907F1715F}" srcOrd="0" destOrd="0" presId="urn:microsoft.com/office/officeart/2005/8/layout/orgChart1"/>
    <dgm:cxn modelId="{6D5C0343-8552-1D42-BAC9-C579F07CD73D}" srcId="{31AB8EEE-61EF-4246-8D6A-073356BE4016}" destId="{FFB83E23-9B89-784B-92E2-E03EAD021E96}" srcOrd="0" destOrd="0" parTransId="{092AA07D-D652-D84F-9712-92B53A6E5E17}" sibTransId="{0A47E0B5-CBFB-8F4E-BE3F-739E85D1A3BF}"/>
    <dgm:cxn modelId="{0A495C47-FEC0-6F45-9E75-FF8791777DA6}" type="presOf" srcId="{31AB8EEE-61EF-4246-8D6A-073356BE4016}" destId="{7EFAF618-7F60-DC4E-B1B6-39B5C812D9C9}" srcOrd="0" destOrd="0" presId="urn:microsoft.com/office/officeart/2005/8/layout/orgChart1"/>
    <dgm:cxn modelId="{FD73DE47-E27F-CC42-A151-4C6451E2978D}" type="presOf" srcId="{CE5EF618-8EAE-D04C-8D1C-A86B72DEB3D6}" destId="{355FAF9A-42DB-9E4D-A94D-53D79B48FF9C}" srcOrd="1" destOrd="0" presId="urn:microsoft.com/office/officeart/2005/8/layout/orgChart1"/>
    <dgm:cxn modelId="{4585764C-CD5E-B044-BC46-F0C829C34320}" type="presOf" srcId="{E0512E92-8D39-0E49-BDF4-A7BB51AA37D8}" destId="{07B53A79-AB0C-8C41-AE23-9F74BC72185A}" srcOrd="0" destOrd="0" presId="urn:microsoft.com/office/officeart/2005/8/layout/orgChart1"/>
    <dgm:cxn modelId="{84B5BA4C-73CF-B149-A942-D8DEE64B157A}" type="presOf" srcId="{0AEDB00E-C9A0-9948-AE3C-F119982D2437}" destId="{E7FDA664-AA26-8A49-A5DA-A65060FDC6D3}" srcOrd="0" destOrd="0" presId="urn:microsoft.com/office/officeart/2005/8/layout/orgChart1"/>
    <dgm:cxn modelId="{9CD7494D-F3F1-6749-A316-CAA8207290A5}" type="presOf" srcId="{F130EBFA-A686-A04D-97EF-7670C5512452}" destId="{597B478A-7A65-8F41-8263-A8FAAAC23176}" srcOrd="0" destOrd="0" presId="urn:microsoft.com/office/officeart/2005/8/layout/orgChart1"/>
    <dgm:cxn modelId="{4CE52A4E-278C-4C4B-B0A8-ED388C917753}" srcId="{31AB8EEE-61EF-4246-8D6A-073356BE4016}" destId="{BBAA5909-8C4A-4A48-9537-5A38033304D5}" srcOrd="2" destOrd="0" parTransId="{F8B1B13A-89E5-384C-99BA-75C575776CBC}" sibTransId="{8BCF2F4E-6893-A94A-898C-720A2AAE5E3C}"/>
    <dgm:cxn modelId="{C385B74E-4662-1B42-A3E5-6EEBF012D8E6}" type="presOf" srcId="{089A0228-77D1-0A45-AA03-65EDDD10F2E1}" destId="{B18BFFF3-4373-6C46-A1F3-6E222A0ADE88}" srcOrd="0" destOrd="0" presId="urn:microsoft.com/office/officeart/2005/8/layout/orgChart1"/>
    <dgm:cxn modelId="{65E7E54E-D5F7-9F47-BFC7-3A15CF08770A}" type="presOf" srcId="{C200CA23-CEED-114A-913D-4B433173328A}" destId="{CD1407BD-517D-8744-9C3C-3D3681D50DCD}" srcOrd="0" destOrd="0" presId="urn:microsoft.com/office/officeart/2005/8/layout/orgChart1"/>
    <dgm:cxn modelId="{52AF3750-FCCD-1E45-8765-4996177302EF}" type="presOf" srcId="{CE5EF618-8EAE-D04C-8D1C-A86B72DEB3D6}" destId="{067DA621-AB79-8A4E-A78A-1E1AA1D2A77B}" srcOrd="0" destOrd="0" presId="urn:microsoft.com/office/officeart/2005/8/layout/orgChart1"/>
    <dgm:cxn modelId="{9A698150-8729-AF4A-9627-7B4D95D4FA48}" type="presOf" srcId="{C0D87DA9-FB59-9248-BF89-C13225941764}" destId="{9B40D6A7-5031-0A4F-A8FB-567C85B4B43D}" srcOrd="1" destOrd="0" presId="urn:microsoft.com/office/officeart/2005/8/layout/orgChart1"/>
    <dgm:cxn modelId="{2538EC50-A3A0-A64E-BC8C-866AE8B9220E}" srcId="{87AB6C37-F664-9644-80FE-811A2A44DCD3}" destId="{7BFEE35F-BDCE-D340-ABAC-8B0E531F5583}" srcOrd="1" destOrd="0" parTransId="{347D84FF-83E8-7D4F-B23E-2195C34E833C}" sibTransId="{2E3C8897-9118-314E-AD3A-C22128A3681A}"/>
    <dgm:cxn modelId="{CC4B4D51-AFD6-CB42-9FE9-312BD03521CC}" type="presOf" srcId="{0ACB8FC6-1314-9F4D-AB4C-FE5EFC7AFFA4}" destId="{94DD4520-AB03-3B45-A502-FB46947E5F82}" srcOrd="0" destOrd="0" presId="urn:microsoft.com/office/officeart/2005/8/layout/orgChart1"/>
    <dgm:cxn modelId="{EB44BF54-53E5-C044-AB59-A5969FA1BDC3}" type="presOf" srcId="{EDE9B066-A0FA-B748-B34D-0BE3547C9D0D}" destId="{C58418CD-D0ED-F84F-8CF8-BBBF72EFB8F4}" srcOrd="0" destOrd="0" presId="urn:microsoft.com/office/officeart/2005/8/layout/orgChart1"/>
    <dgm:cxn modelId="{C9C11058-4AC7-A948-B292-7ED4E5BBCD60}" type="presOf" srcId="{E72C8706-3F87-364E-A98F-C2C6E8EEC0D5}" destId="{17465D7D-C38E-194D-A773-FB5FAABB5D97}" srcOrd="0" destOrd="0" presId="urn:microsoft.com/office/officeart/2005/8/layout/orgChart1"/>
    <dgm:cxn modelId="{AF33795D-C160-A543-A2C0-31AAC57E25B3}" srcId="{31AB8EEE-61EF-4246-8D6A-073356BE4016}" destId="{87AB6C37-F664-9644-80FE-811A2A44DCD3}" srcOrd="1" destOrd="0" parTransId="{3A9C450E-ABE4-354A-BAAB-66A122D8C4D5}" sibTransId="{951A4A1D-2AC5-9941-8805-F591A9592D78}"/>
    <dgm:cxn modelId="{4DC8885D-0A40-B14B-A3F8-F2056347C67F}" type="presOf" srcId="{17339ED2-21DF-9A46-A00B-DBF08BF09CB9}" destId="{FB33F48D-B409-7F4F-8E54-113466C6D316}" srcOrd="0" destOrd="0" presId="urn:microsoft.com/office/officeart/2005/8/layout/orgChart1"/>
    <dgm:cxn modelId="{C87C1C61-AC10-1D43-AEA6-D547A18132C2}" type="presOf" srcId="{89D16718-93FA-3F4D-80CE-A9E6FB7D5165}" destId="{B2E44A3A-F6F0-7D45-AD4A-3892EC1D9C6A}" srcOrd="1" destOrd="0" presId="urn:microsoft.com/office/officeart/2005/8/layout/orgChart1"/>
    <dgm:cxn modelId="{3DBA2362-0ADD-EE4D-ACAF-7397D22ACB87}" type="presOf" srcId="{89D16718-93FA-3F4D-80CE-A9E6FB7D5165}" destId="{A804FFC3-3D61-F64C-B255-093034C0A771}" srcOrd="0" destOrd="0" presId="urn:microsoft.com/office/officeart/2005/8/layout/orgChart1"/>
    <dgm:cxn modelId="{CEEAA465-23F9-F74E-833B-26B23895F5D9}" srcId="{FFB83E23-9B89-784B-92E2-E03EAD021E96}" destId="{2A65396C-114A-9944-A72F-C240AD60E810}" srcOrd="9" destOrd="0" parTransId="{0AEDB00E-C9A0-9948-AE3C-F119982D2437}" sibTransId="{51E958D0-DE2C-8A4E-917B-A9C0A3383E94}"/>
    <dgm:cxn modelId="{0006EE67-BE6B-BB48-990F-C559DCC9BEA0}" srcId="{BBAA5909-8C4A-4A48-9537-5A38033304D5}" destId="{EDD89EE8-9D40-984C-A079-0B3D8D9E6A17}" srcOrd="3" destOrd="0" parTransId="{FA4790C4-5DFA-D94E-A746-9EE097B2EC39}" sibTransId="{E0BA0E1D-7D9F-B44D-A9FB-4C3037519BC3}"/>
    <dgm:cxn modelId="{78093D68-360D-8F4B-B424-48DD986BB3DB}" type="presOf" srcId="{8F995320-B424-7148-A567-98EA67D5FB53}" destId="{653B53D0-7F9E-F046-B36C-F55199C4705C}" srcOrd="1" destOrd="0" presId="urn:microsoft.com/office/officeart/2005/8/layout/orgChart1"/>
    <dgm:cxn modelId="{15A86568-27FD-F348-83C3-65DE1BA900CE}" srcId="{BBAA5909-8C4A-4A48-9537-5A38033304D5}" destId="{525A457E-5C03-D54E-9F7A-DCA4ED1E4268}" srcOrd="4" destOrd="0" parTransId="{BB0B782D-074B-6846-B037-AE6E3B0E7D9D}" sibTransId="{B5DAAB8B-0E14-DE42-A777-9E12A0EE5B44}"/>
    <dgm:cxn modelId="{E9EC6F69-9403-F049-A5BA-9F0ABFB1C99E}" type="presOf" srcId="{22F96D83-4ECB-C64D-BA6C-69BC81F301AD}" destId="{DF9771AC-C437-6145-AF49-81E47F1C45ED}" srcOrd="0" destOrd="0" presId="urn:microsoft.com/office/officeart/2005/8/layout/orgChart1"/>
    <dgm:cxn modelId="{8B0AD66A-0191-C74F-BC9F-1D0176E58260}" type="presOf" srcId="{226D2687-A8BD-4748-8FB9-4852F058AC62}" destId="{A4E64735-D5E0-A04F-BAFA-C1983E7336E3}" srcOrd="1" destOrd="0" presId="urn:microsoft.com/office/officeart/2005/8/layout/orgChart1"/>
    <dgm:cxn modelId="{246F196B-0A80-E348-9BEC-70649393A7B2}" type="presOf" srcId="{BD01E90A-2BED-F24A-9AD0-FAFB0ECDB424}" destId="{68172BA4-CBF9-1948-88F5-21EC70C9397B}" srcOrd="0" destOrd="0" presId="urn:microsoft.com/office/officeart/2005/8/layout/orgChart1"/>
    <dgm:cxn modelId="{596EC96C-D81D-9040-B827-CE4EDCA6D860}" srcId="{920CFFFB-6AC9-8E49-B5EB-68AAD66CB917}" destId="{C0D87DA9-FB59-9248-BF89-C13225941764}" srcOrd="0" destOrd="0" parTransId="{6874C7C1-5E96-3C4B-AEC4-7517FB68495B}" sibTransId="{D070C93F-652B-1747-86C7-32E5A1D74260}"/>
    <dgm:cxn modelId="{F639956D-448F-A444-9251-E549E99F27C7}" type="presOf" srcId="{78358F88-DD9C-6342-A4DD-CAE864BAF647}" destId="{B9A4B688-5233-9041-B259-740A79391A79}" srcOrd="0" destOrd="0" presId="urn:microsoft.com/office/officeart/2005/8/layout/orgChart1"/>
    <dgm:cxn modelId="{AD19716F-7DE3-2E46-A8E0-414822AEA4A9}" srcId="{BBAA5909-8C4A-4A48-9537-5A38033304D5}" destId="{A5CA1216-EF12-D242-A9C7-3831363BD176}" srcOrd="5" destOrd="0" parTransId="{EDE9B066-A0FA-B748-B34D-0BE3547C9D0D}" sibTransId="{54A0C703-12EC-F645-8E96-F98A46F71FCE}"/>
    <dgm:cxn modelId="{9DB4E66F-97FC-F943-80D7-77EF576D073F}" type="presOf" srcId="{623FC4E2-405E-844B-92C0-D2CDA3BD028A}" destId="{5F731706-4F4C-6246-B679-DE0EE6BD565E}" srcOrd="0" destOrd="0" presId="urn:microsoft.com/office/officeart/2005/8/layout/orgChart1"/>
    <dgm:cxn modelId="{0F7FAA77-2A4A-4440-A26D-C116C8669B6C}" srcId="{87AB6C37-F664-9644-80FE-811A2A44DCD3}" destId="{2F7F025C-E165-EA4F-A107-E48E6A0551DC}" srcOrd="0" destOrd="0" parTransId="{BD1B1F01-4875-E449-B0EB-9A077AF84F83}" sibTransId="{46A78231-CBD9-1B42-9D72-EBC739BAD9CC}"/>
    <dgm:cxn modelId="{D48BAE77-57DC-1049-B3B1-5DE27B5DB6E9}" type="presOf" srcId="{E8904DED-6547-8443-B00C-A341BDDCF87C}" destId="{F258A74D-D8E4-7647-BE0B-6B5AE3879A2E}" srcOrd="0" destOrd="0" presId="urn:microsoft.com/office/officeart/2005/8/layout/orgChart1"/>
    <dgm:cxn modelId="{1612F277-EF71-7341-8F58-C85865861A30}" type="presOf" srcId="{7C01AAC6-003B-CC41-B4F0-7A017A122DCA}" destId="{4593102D-3162-C848-B892-6BAD4164019B}" srcOrd="1" destOrd="0" presId="urn:microsoft.com/office/officeart/2005/8/layout/orgChart1"/>
    <dgm:cxn modelId="{032E5A78-9D19-EB45-9706-8410F3A5D9AF}" type="presOf" srcId="{B5F99D95-B292-6543-84E7-9C59659880F7}" destId="{A8DDFB2E-5594-244F-8DDA-4172431ACEB1}" srcOrd="0" destOrd="0" presId="urn:microsoft.com/office/officeart/2005/8/layout/orgChart1"/>
    <dgm:cxn modelId="{1A9F8880-F0FB-D643-AFEA-0ECC16B37CEA}" srcId="{920CFFFB-6AC9-8E49-B5EB-68AAD66CB917}" destId="{2387EE16-CC2D-A541-9873-3A1779A5A965}" srcOrd="1" destOrd="0" parTransId="{AF5B1E1E-466C-4249-9883-7108452F0C93}" sibTransId="{827BCEAF-378E-0C46-8040-3E5390B6F3B9}"/>
    <dgm:cxn modelId="{713B1782-2F3D-E049-9097-FB182D7018CB}" srcId="{FFB83E23-9B89-784B-92E2-E03EAD021E96}" destId="{C5FC1772-9821-F547-A59E-7AB860E59454}" srcOrd="4" destOrd="0" parTransId="{22F96D83-4ECB-C64D-BA6C-69BC81F301AD}" sibTransId="{448CDF74-9CAE-2145-8207-AAABE493D3ED}"/>
    <dgm:cxn modelId="{F4F14685-EC4E-B749-9817-9A43CE109A5C}" srcId="{87AB6C37-F664-9644-80FE-811A2A44DCD3}" destId="{A95843A0-2A42-0241-945C-A0FA5564AD11}" srcOrd="3" destOrd="0" parTransId="{8FC1C6D1-9B76-F142-A8CF-90DDE424C1EE}" sibTransId="{74C87A32-4DA3-8A4B-8F25-0B15B37BE6FF}"/>
    <dgm:cxn modelId="{8E058286-BA5F-384A-AE8B-98EFCB61C39A}" type="presOf" srcId="{A5CA1216-EF12-D242-A9C7-3831363BD176}" destId="{DE866C09-E4E2-754B-BBAE-342B36ACB9DA}" srcOrd="1" destOrd="0" presId="urn:microsoft.com/office/officeart/2005/8/layout/orgChart1"/>
    <dgm:cxn modelId="{C4C9A989-E06E-3147-90B6-B66DC62B1722}" srcId="{BBAA5909-8C4A-4A48-9537-5A38033304D5}" destId="{7C01AAC6-003B-CC41-B4F0-7A017A122DCA}" srcOrd="1" destOrd="0" parTransId="{0A426061-3A93-674D-9AD9-AA32C5003804}" sibTransId="{AD870CD0-32A3-D046-9D99-2D302A223AF0}"/>
    <dgm:cxn modelId="{7457ED89-CA53-5648-B431-8A9E08824466}" srcId="{FFB83E23-9B89-784B-92E2-E03EAD021E96}" destId="{C200CA23-CEED-114A-913D-4B433173328A}" srcOrd="2" destOrd="0" parTransId="{B00002F0-B79B-E745-A0DC-EAADF7FA08CE}" sibTransId="{0C9C539A-5BD7-FC42-B011-3F73487ED0C1}"/>
    <dgm:cxn modelId="{92EBD48B-3804-0E46-BFC1-C625679AF941}" type="presOf" srcId="{226D2687-A8BD-4748-8FB9-4852F058AC62}" destId="{7A9FC233-C089-9E4D-905D-CD8BFB25FC51}" srcOrd="0" destOrd="0" presId="urn:microsoft.com/office/officeart/2005/8/layout/orgChart1"/>
    <dgm:cxn modelId="{540E128D-AD2A-AA4C-BB91-284D98A0E135}" type="presOf" srcId="{BD1B1F01-4875-E449-B0EB-9A077AF84F83}" destId="{885E755A-5900-0045-8A80-C5AA8BC15C6B}" srcOrd="0" destOrd="0" presId="urn:microsoft.com/office/officeart/2005/8/layout/orgChart1"/>
    <dgm:cxn modelId="{3853808E-22C1-424F-9E11-D19EB34B9680}" type="presOf" srcId="{74D0642C-FCED-F041-9C97-ED5510883FA9}" destId="{10A49961-68BA-A440-ABB4-EB37BC1FE4F3}" srcOrd="1" destOrd="0" presId="urn:microsoft.com/office/officeart/2005/8/layout/orgChart1"/>
    <dgm:cxn modelId="{71498E8F-C646-A34A-BAF4-DB102030E28B}" type="presOf" srcId="{7BFEE35F-BDCE-D340-ABAC-8B0E531F5583}" destId="{73948390-74FC-C240-BC23-D7D74200B7C9}" srcOrd="1" destOrd="0" presId="urn:microsoft.com/office/officeart/2005/8/layout/orgChart1"/>
    <dgm:cxn modelId="{2B67F68F-0118-1143-B86D-AA5D042FC927}" srcId="{FFB83E23-9B89-784B-92E2-E03EAD021E96}" destId="{226D2687-A8BD-4748-8FB9-4852F058AC62}" srcOrd="1" destOrd="0" parTransId="{471DFF74-7819-9B43-AE9E-CF7D7BC1CFFF}" sibTransId="{D5E9284C-5D06-8B49-AE08-0A1A3CB51F51}"/>
    <dgm:cxn modelId="{7254639D-66D1-0A4F-8733-1CFC403FB301}" srcId="{F130EBFA-A686-A04D-97EF-7670C5512452}" destId="{31AB8EEE-61EF-4246-8D6A-073356BE4016}" srcOrd="0" destOrd="0" parTransId="{9A509244-13D0-E14C-B345-D8DF894CB9B6}" sibTransId="{EA328592-24EA-9E4E-8AD1-553ADBE54C6D}"/>
    <dgm:cxn modelId="{00B9859D-A9C9-EB42-B74C-C5E2B06E3370}" type="presOf" srcId="{089A0228-77D1-0A45-AA03-65EDDD10F2E1}" destId="{CC61BB9B-B2D3-5E4F-902C-F121F85EA41D}" srcOrd="1" destOrd="0" presId="urn:microsoft.com/office/officeart/2005/8/layout/orgChart1"/>
    <dgm:cxn modelId="{14BDAA9D-7008-484E-9958-E68B0B467449}" type="presOf" srcId="{FA4790C4-5DFA-D94E-A746-9EE097B2EC39}" destId="{0E08D510-56BA-4B4F-9F3D-0AF7BC852CFF}" srcOrd="0" destOrd="0" presId="urn:microsoft.com/office/officeart/2005/8/layout/orgChart1"/>
    <dgm:cxn modelId="{E8D8009E-3396-AD4E-A9B0-420F6AE25BE4}" srcId="{FFB83E23-9B89-784B-92E2-E03EAD021E96}" destId="{E72C8706-3F87-364E-A98F-C2C6E8EEC0D5}" srcOrd="8" destOrd="0" parTransId="{AAED59A1-7CCC-5746-8738-C93DC999BE65}" sibTransId="{1151DB86-F8C5-4545-88A3-67370CB0BC79}"/>
    <dgm:cxn modelId="{DCF7D29F-414D-9848-BEBE-963C30F58E2B}" type="presOf" srcId="{A5CA1216-EF12-D242-A9C7-3831363BD176}" destId="{45CA9D70-7BFB-094F-A5EA-F348E934CB52}" srcOrd="0" destOrd="0" presId="urn:microsoft.com/office/officeart/2005/8/layout/orgChart1"/>
    <dgm:cxn modelId="{F4B155B3-C6B9-9047-97C2-C3716A7CBC5A}" type="presOf" srcId="{920CFFFB-6AC9-8E49-B5EB-68AAD66CB917}" destId="{13B5FBFC-C779-6A4F-BDCB-7F5F80F918A0}" srcOrd="0" destOrd="0" presId="urn:microsoft.com/office/officeart/2005/8/layout/orgChart1"/>
    <dgm:cxn modelId="{98BD9BB5-182C-6045-885E-577E551083CF}" srcId="{31AB8EEE-61EF-4246-8D6A-073356BE4016}" destId="{920CFFFB-6AC9-8E49-B5EB-68AAD66CB917}" srcOrd="3" destOrd="0" parTransId="{30259599-3D24-C24C-983D-321C38C4387E}" sibTransId="{1D145732-838F-ED4A-B9E6-B3F7F6A8C159}"/>
    <dgm:cxn modelId="{192DBAB9-E50E-4447-83BC-C16EEDA97D6C}" type="presOf" srcId="{A95843A0-2A42-0241-945C-A0FA5564AD11}" destId="{3FE80602-6B2D-A04F-A661-0371A4368BD4}" srcOrd="0" destOrd="0" presId="urn:microsoft.com/office/officeart/2005/8/layout/orgChart1"/>
    <dgm:cxn modelId="{6C4A7DBD-BF73-7B45-84D2-A42F7A651284}" type="presOf" srcId="{2A65396C-114A-9944-A72F-C240AD60E810}" destId="{308CCA63-53A7-B54A-8D4C-E42550F96640}" srcOrd="1" destOrd="0" presId="urn:microsoft.com/office/officeart/2005/8/layout/orgChart1"/>
    <dgm:cxn modelId="{FC0CAEBD-4C38-F94D-BE50-220B8FCA14CC}" type="presOf" srcId="{920CFFFB-6AC9-8E49-B5EB-68AAD66CB917}" destId="{3532AE56-EC26-1441-B6EC-EF00964B51F1}" srcOrd="1" destOrd="0" presId="urn:microsoft.com/office/officeart/2005/8/layout/orgChart1"/>
    <dgm:cxn modelId="{6166EDC2-AE09-414D-ACE3-4336365043F0}" type="presOf" srcId="{C200CA23-CEED-114A-913D-4B433173328A}" destId="{37EB4801-6896-AD47-8285-650182E87024}" srcOrd="1" destOrd="0" presId="urn:microsoft.com/office/officeart/2005/8/layout/orgChart1"/>
    <dgm:cxn modelId="{760D74C6-A6D2-2E4D-9634-5B2BD96046C7}" type="presOf" srcId="{59938F12-4BDD-7C42-BF9C-C762C6C928FA}" destId="{36C88D69-0498-A143-B134-FA11FB952818}" srcOrd="0" destOrd="0" presId="urn:microsoft.com/office/officeart/2005/8/layout/orgChart1"/>
    <dgm:cxn modelId="{9DF58ACA-F05C-A74C-96A9-0D8C65603424}" type="presOf" srcId="{A95843A0-2A42-0241-945C-A0FA5564AD11}" destId="{58DC1B86-7133-3E46-A5A7-243B9B161B74}" srcOrd="1" destOrd="0" presId="urn:microsoft.com/office/officeart/2005/8/layout/orgChart1"/>
    <dgm:cxn modelId="{CD7715CC-5401-4F4B-9367-B55C2A560B7A}" type="presOf" srcId="{72724690-8E99-6E4D-A07E-77163DECB9EA}" destId="{BF58CE33-47EF-2240-8BF0-3D7078C256C0}" srcOrd="0" destOrd="0" presId="urn:microsoft.com/office/officeart/2005/8/layout/orgChart1"/>
    <dgm:cxn modelId="{FE4B28CD-DBB1-7C41-A48A-F4208BFEBFD1}" srcId="{87AB6C37-F664-9644-80FE-811A2A44DCD3}" destId="{344055CB-6117-5240-999B-38FA1E88BB8A}" srcOrd="2" destOrd="0" parTransId="{0ACB8FC6-1314-9F4D-AB4C-FE5EFC7AFFA4}" sibTransId="{744EC2B3-46E1-C744-B5DF-8F65DA339474}"/>
    <dgm:cxn modelId="{765519CE-5FCB-D74F-A538-4D0D59CB307C}" type="presOf" srcId="{525A457E-5C03-D54E-9F7A-DCA4ED1E4268}" destId="{B94B69D2-1DE6-C446-8F72-9BD93F581F2A}" srcOrd="0" destOrd="0" presId="urn:microsoft.com/office/officeart/2005/8/layout/orgChart1"/>
    <dgm:cxn modelId="{DB2F96CE-055E-354F-8CD8-51D552E024C4}" type="presOf" srcId="{E89E4511-AACE-BB4A-996E-23DBFB0AF486}" destId="{78FFEAC8-9E71-AE4E-BC5B-590F4FBC72BA}" srcOrd="0" destOrd="0" presId="urn:microsoft.com/office/officeart/2005/8/layout/orgChart1"/>
    <dgm:cxn modelId="{3488CBD0-AAB2-E147-9057-580A766DD949}" srcId="{FFB83E23-9B89-784B-92E2-E03EAD021E96}" destId="{BD01E90A-2BED-F24A-9AD0-FAFB0ECDB424}" srcOrd="7" destOrd="0" parTransId="{E6B58826-D14A-A04C-9562-34AE5D4C0722}" sibTransId="{68E5551B-A506-C542-B463-D4A5134552C2}"/>
    <dgm:cxn modelId="{2574DDD0-DF9E-4B47-98CD-AB0B8BCC20BA}" type="presOf" srcId="{3A9C450E-ABE4-354A-BAAB-66A122D8C4D5}" destId="{2AF15653-D8DE-8641-BC5F-4E968118DD5C}" srcOrd="0" destOrd="0" presId="urn:microsoft.com/office/officeart/2005/8/layout/orgChart1"/>
    <dgm:cxn modelId="{CA6414D9-7346-8B49-9D38-FBCF2B64166F}" srcId="{BBAA5909-8C4A-4A48-9537-5A38033304D5}" destId="{89D16718-93FA-3F4D-80CE-A9E6FB7D5165}" srcOrd="2" destOrd="0" parTransId="{59938F12-4BDD-7C42-BF9C-C762C6C928FA}" sibTransId="{391CFD15-E462-6E43-8567-34D946AAA30E}"/>
    <dgm:cxn modelId="{734A87DB-BA63-FF4E-8909-CA0A41BC4772}" type="presOf" srcId="{471DFF74-7819-9B43-AE9E-CF7D7BC1CFFF}" destId="{6FE3827E-7AAD-594C-BC27-56846785C8F3}" srcOrd="0" destOrd="0" presId="urn:microsoft.com/office/officeart/2005/8/layout/orgChart1"/>
    <dgm:cxn modelId="{D2E311DE-967A-6A4A-88CC-D871C519AF6C}" type="presOf" srcId="{8F995320-B424-7148-A567-98EA67D5FB53}" destId="{7F99DC60-9FEB-B44C-AB61-1BA5F8445017}" srcOrd="0" destOrd="0" presId="urn:microsoft.com/office/officeart/2005/8/layout/orgChart1"/>
    <dgm:cxn modelId="{8219A5DE-0772-E24D-9FC7-EDCAB698C916}" type="presOf" srcId="{0A426061-3A93-674D-9AD9-AA32C5003804}" destId="{D2F8E5C9-2967-5346-8A35-D8B7DD956C9D}" srcOrd="0" destOrd="0" presId="urn:microsoft.com/office/officeart/2005/8/layout/orgChart1"/>
    <dgm:cxn modelId="{14025FE1-6139-AF45-8A98-8EDA4EAF9B65}" type="presOf" srcId="{2387EE16-CC2D-A541-9873-3A1779A5A965}" destId="{818824EE-0DCE-6440-A41C-23404969F6BC}" srcOrd="0" destOrd="0" presId="urn:microsoft.com/office/officeart/2005/8/layout/orgChart1"/>
    <dgm:cxn modelId="{CF791BE2-9E32-8F46-A279-86C655642013}" type="presOf" srcId="{FFB83E23-9B89-784B-92E2-E03EAD021E96}" destId="{EB70FCE8-94EB-B04B-9C0D-BE60209CE0C3}" srcOrd="1" destOrd="0" presId="urn:microsoft.com/office/officeart/2005/8/layout/orgChart1"/>
    <dgm:cxn modelId="{1EFB34E3-563F-7E40-8DC0-7946D0FC8562}" type="presOf" srcId="{347D84FF-83E8-7D4F-B23E-2195C34E833C}" destId="{797418B7-7C1A-4F48-97BF-2E1AEA0F92A4}" srcOrd="0" destOrd="0" presId="urn:microsoft.com/office/officeart/2005/8/layout/orgChart1"/>
    <dgm:cxn modelId="{F28364E4-8AA4-FD41-98FB-BFDFFFC7500E}" type="presOf" srcId="{C5FC1772-9821-F547-A59E-7AB860E59454}" destId="{D0BDFCC3-2600-EB4B-92A1-241261B7408E}" srcOrd="1" destOrd="0" presId="urn:microsoft.com/office/officeart/2005/8/layout/orgChart1"/>
    <dgm:cxn modelId="{31373AE6-58A3-8F40-8F98-FF0D8DE70EC7}" type="presOf" srcId="{2A65396C-114A-9944-A72F-C240AD60E810}" destId="{C5846CD9-57CF-D941-808C-8342EBD2A2DF}" srcOrd="0" destOrd="0" presId="urn:microsoft.com/office/officeart/2005/8/layout/orgChart1"/>
    <dgm:cxn modelId="{A0E56BE8-6DA1-C340-AC91-B42608011AF2}" srcId="{920CFFFB-6AC9-8E49-B5EB-68AAD66CB917}" destId="{8F995320-B424-7148-A567-98EA67D5FB53}" srcOrd="2" destOrd="0" parTransId="{623FC4E2-405E-844B-92C0-D2CDA3BD028A}" sibTransId="{4DE8687C-1B70-2E4A-AA77-DDCBE0B34B01}"/>
    <dgm:cxn modelId="{2AF40BE9-2677-D84D-A229-A49101C59C0C}" type="presOf" srcId="{2F7F025C-E165-EA4F-A107-E48E6A0551DC}" destId="{C9D01334-46B4-7D4D-9ACE-3E81AC9F9A53}" srcOrd="1" destOrd="0" presId="urn:microsoft.com/office/officeart/2005/8/layout/orgChart1"/>
    <dgm:cxn modelId="{D5C31DE9-399E-B547-9A03-1CDBB68B7DEA}" srcId="{FFB83E23-9B89-784B-92E2-E03EAD021E96}" destId="{2F2B9AC0-6249-464B-9B4B-6DE91850A090}" srcOrd="0" destOrd="0" parTransId="{509D5CED-B454-9D4B-9035-1F1D60EAD227}" sibTransId="{8B571CCE-3E75-0945-ABE1-ABBF9D645C94}"/>
    <dgm:cxn modelId="{2524CDE9-805F-5B41-B0DC-9FC9228A791B}" type="presOf" srcId="{BBAA5909-8C4A-4A48-9537-5A38033304D5}" destId="{42C3F140-7BDD-904B-983B-0175DC2A5B1A}" srcOrd="0" destOrd="0" presId="urn:microsoft.com/office/officeart/2005/8/layout/orgChart1"/>
    <dgm:cxn modelId="{3D293CEA-0121-494C-ADF2-E3CECBA721BB}" srcId="{FFB83E23-9B89-784B-92E2-E03EAD021E96}" destId="{B5F99D95-B292-6543-84E7-9C59659880F7}" srcOrd="5" destOrd="0" parTransId="{72724690-8E99-6E4D-A07E-77163DECB9EA}" sibTransId="{11EAF264-209D-F64C-B175-2F0F0471C493}"/>
    <dgm:cxn modelId="{2B3802EE-02ED-5845-9D0C-82EA5525E17B}" type="presOf" srcId="{BB0B782D-074B-6846-B037-AE6E3B0E7D9D}" destId="{6537A672-39A7-B141-9A5B-5A4C000AE8A3}" srcOrd="0" destOrd="0" presId="urn:microsoft.com/office/officeart/2005/8/layout/orgChart1"/>
    <dgm:cxn modelId="{AA8812EE-E192-8A46-A09E-D8736987667F}" type="presOf" srcId="{24C20225-41E8-3C4E-80A4-C15D58AE1432}" destId="{8F6B9C7A-1A6A-6C40-AD1D-75CF791E98F3}" srcOrd="0" destOrd="0" presId="urn:microsoft.com/office/officeart/2005/8/layout/orgChart1"/>
    <dgm:cxn modelId="{380AE6EF-54A4-594B-BB00-D8B46987F985}" type="presOf" srcId="{AF5B1E1E-466C-4249-9883-7108452F0C93}" destId="{B6D87D75-D427-0943-B3A5-9E878A63469E}" srcOrd="0" destOrd="0" presId="urn:microsoft.com/office/officeart/2005/8/layout/orgChart1"/>
    <dgm:cxn modelId="{E500D2F3-ACE7-464C-AD30-ED6CC8455CE3}" type="presOf" srcId="{E89E4511-AACE-BB4A-996E-23DBFB0AF486}" destId="{25F09BE7-ED1A-234D-A9B3-943F28554034}" srcOrd="1" destOrd="0" presId="urn:microsoft.com/office/officeart/2005/8/layout/orgChart1"/>
    <dgm:cxn modelId="{CE4059F5-B2C8-8F46-A6AC-34B05DADBFDD}" type="presOf" srcId="{525A457E-5C03-D54E-9F7A-DCA4ED1E4268}" destId="{D9659927-4EBF-4C41-A94F-FF280FA60D0B}" srcOrd="1" destOrd="0" presId="urn:microsoft.com/office/officeart/2005/8/layout/orgChart1"/>
    <dgm:cxn modelId="{E710E4F5-B271-6141-BB0B-2F1F525E32D7}" type="presOf" srcId="{2F2B9AC0-6249-464B-9B4B-6DE91850A090}" destId="{F530E1D8-F876-4549-BFD3-4B85FB5678DC}" srcOrd="1" destOrd="0" presId="urn:microsoft.com/office/officeart/2005/8/layout/orgChart1"/>
    <dgm:cxn modelId="{E28287F7-527F-9548-8FA2-D621F6B069E6}" srcId="{FFB83E23-9B89-784B-92E2-E03EAD021E96}" destId="{E0512E92-8D39-0E49-BDF4-A7BB51AA37D8}" srcOrd="6" destOrd="0" parTransId="{E8904DED-6547-8443-B00C-A341BDDCF87C}" sibTransId="{915D5838-7521-3F42-BED4-81D8E5438174}"/>
    <dgm:cxn modelId="{E96C1DF8-3107-0243-BC8E-F3EEA9C9F25A}" type="presOf" srcId="{8FC1C6D1-9B76-F142-A8CF-90DDE424C1EE}" destId="{26F27242-B989-3A46-9DD8-C24A66E07479}" srcOrd="0" destOrd="0" presId="urn:microsoft.com/office/officeart/2005/8/layout/orgChart1"/>
    <dgm:cxn modelId="{E21FC2F9-0A89-FA4F-A86A-6E645F5C4F24}" type="presOf" srcId="{F8B1B13A-89E5-384C-99BA-75C575776CBC}" destId="{A8F140EE-8D4E-F14A-93C2-ACC91A93E6EB}" srcOrd="0" destOrd="0" presId="urn:microsoft.com/office/officeart/2005/8/layout/orgChart1"/>
    <dgm:cxn modelId="{266E1CFA-6907-334B-BCB4-C7CAAF769AD4}" type="presOf" srcId="{EDD89EE8-9D40-984C-A079-0B3D8D9E6A17}" destId="{3E0D4F8D-2DAD-394B-AD9C-A1A07DC59527}" srcOrd="1" destOrd="0" presId="urn:microsoft.com/office/officeart/2005/8/layout/orgChart1"/>
    <dgm:cxn modelId="{76EA63FA-45BC-5241-AD5D-4A4B558EA5A1}" srcId="{920CFFFB-6AC9-8E49-B5EB-68AAD66CB917}" destId="{CE5EF618-8EAE-D04C-8D1C-A86B72DEB3D6}" srcOrd="4" destOrd="0" parTransId="{78358F88-DD9C-6342-A4DD-CAE864BAF647}" sibTransId="{30016B11-2B5D-EE43-B70D-831E2CB7B378}"/>
    <dgm:cxn modelId="{A39760FC-59A6-774B-9162-FE43830EB861}" srcId="{BBAA5909-8C4A-4A48-9537-5A38033304D5}" destId="{E89E4511-AACE-BB4A-996E-23DBFB0AF486}" srcOrd="0" destOrd="0" parTransId="{24C20225-41E8-3C4E-80A4-C15D58AE1432}" sibTransId="{BB9BC81C-27EE-5A45-BD2C-40721924D3FF}"/>
    <dgm:cxn modelId="{EE27E2FC-7750-1644-B19B-07269E9C47F7}" type="presOf" srcId="{2F7F025C-E165-EA4F-A107-E48E6A0551DC}" destId="{C539527B-C999-A548-9EA5-CEA08888EEB8}" srcOrd="0" destOrd="0" presId="urn:microsoft.com/office/officeart/2005/8/layout/orgChart1"/>
    <dgm:cxn modelId="{7688E9FE-0B87-0249-A6C6-B7D8F2FE588A}" type="presOf" srcId="{7C01AAC6-003B-CC41-B4F0-7A017A122DCA}" destId="{32FD1069-1B46-9D4A-8C34-4DBD0D1A41D4}" srcOrd="0" destOrd="0" presId="urn:microsoft.com/office/officeart/2005/8/layout/orgChart1"/>
    <dgm:cxn modelId="{B64EF97C-690E-2545-89AB-770234FCC735}" type="presParOf" srcId="{597B478A-7A65-8F41-8263-A8FAAAC23176}" destId="{21187D8C-B788-1942-AB8C-635735EEB8E8}" srcOrd="0" destOrd="0" presId="urn:microsoft.com/office/officeart/2005/8/layout/orgChart1"/>
    <dgm:cxn modelId="{55973184-2A06-1E47-9308-90FFE4AA232F}" type="presParOf" srcId="{21187D8C-B788-1942-AB8C-635735EEB8E8}" destId="{557AED0E-B902-4D4A-92F8-CE09F88A95D0}" srcOrd="0" destOrd="0" presId="urn:microsoft.com/office/officeart/2005/8/layout/orgChart1"/>
    <dgm:cxn modelId="{3AEF1F0E-139F-0543-8584-BAAC93222D54}" type="presParOf" srcId="{557AED0E-B902-4D4A-92F8-CE09F88A95D0}" destId="{7EFAF618-7F60-DC4E-B1B6-39B5C812D9C9}" srcOrd="0" destOrd="0" presId="urn:microsoft.com/office/officeart/2005/8/layout/orgChart1"/>
    <dgm:cxn modelId="{42C165DE-0A6E-D141-81EA-24147DEDFF75}" type="presParOf" srcId="{557AED0E-B902-4D4A-92F8-CE09F88A95D0}" destId="{23FB090D-C173-404D-9106-EA4DCFEFAC28}" srcOrd="1" destOrd="0" presId="urn:microsoft.com/office/officeart/2005/8/layout/orgChart1"/>
    <dgm:cxn modelId="{7D8D6B35-ADA5-2741-84F2-34F00BDC05DE}" type="presParOf" srcId="{21187D8C-B788-1942-AB8C-635735EEB8E8}" destId="{D34D98BD-6C0F-CF44-8D3E-491B03C4602A}" srcOrd="1" destOrd="0" presId="urn:microsoft.com/office/officeart/2005/8/layout/orgChart1"/>
    <dgm:cxn modelId="{AB39EBEB-A002-ED4D-B911-7AD169B6D045}" type="presParOf" srcId="{D34D98BD-6C0F-CF44-8D3E-491B03C4602A}" destId="{17955A36-9207-0E43-85FC-FB840A39C12D}" srcOrd="0" destOrd="0" presId="urn:microsoft.com/office/officeart/2005/8/layout/orgChart1"/>
    <dgm:cxn modelId="{EEAA88F7-B3FE-1C40-97C2-A28C848270E5}" type="presParOf" srcId="{D34D98BD-6C0F-CF44-8D3E-491B03C4602A}" destId="{C296723A-B5CA-854A-85BD-17B76820D9A7}" srcOrd="1" destOrd="0" presId="urn:microsoft.com/office/officeart/2005/8/layout/orgChart1"/>
    <dgm:cxn modelId="{7BDA7BBF-4E53-7649-83EC-626A4BDAC617}" type="presParOf" srcId="{C296723A-B5CA-854A-85BD-17B76820D9A7}" destId="{35162D64-33A7-1747-9F53-0C8F9F6E7C67}" srcOrd="0" destOrd="0" presId="urn:microsoft.com/office/officeart/2005/8/layout/orgChart1"/>
    <dgm:cxn modelId="{19BE97CD-C99D-3045-8131-F38CE86828AD}" type="presParOf" srcId="{35162D64-33A7-1747-9F53-0C8F9F6E7C67}" destId="{073C4E02-BBCE-4343-8D9A-42E907F1715F}" srcOrd="0" destOrd="0" presId="urn:microsoft.com/office/officeart/2005/8/layout/orgChart1"/>
    <dgm:cxn modelId="{6559BD7A-5661-D140-A4C0-B21331A489E5}" type="presParOf" srcId="{35162D64-33A7-1747-9F53-0C8F9F6E7C67}" destId="{EB70FCE8-94EB-B04B-9C0D-BE60209CE0C3}" srcOrd="1" destOrd="0" presId="urn:microsoft.com/office/officeart/2005/8/layout/orgChart1"/>
    <dgm:cxn modelId="{7DA1E64A-9E9A-A54D-8D6C-A3AF6B86A605}" type="presParOf" srcId="{C296723A-B5CA-854A-85BD-17B76820D9A7}" destId="{13117F72-6033-AE42-B1D8-E0E4D78E3F7F}" srcOrd="1" destOrd="0" presId="urn:microsoft.com/office/officeart/2005/8/layout/orgChart1"/>
    <dgm:cxn modelId="{B9A23D7C-8B41-804D-9DB7-CEEF3F87070B}" type="presParOf" srcId="{13117F72-6033-AE42-B1D8-E0E4D78E3F7F}" destId="{49A78E12-F1E0-AC41-A1CF-BBC1188FF2CB}" srcOrd="0" destOrd="0" presId="urn:microsoft.com/office/officeart/2005/8/layout/orgChart1"/>
    <dgm:cxn modelId="{8744EE9F-3F1C-7B4F-8943-1AF5F377F316}" type="presParOf" srcId="{13117F72-6033-AE42-B1D8-E0E4D78E3F7F}" destId="{E29539F8-F19D-0449-9D51-6D11755337F4}" srcOrd="1" destOrd="0" presId="urn:microsoft.com/office/officeart/2005/8/layout/orgChart1"/>
    <dgm:cxn modelId="{F9ED4610-454E-654E-AB58-A3E336C1F9B7}" type="presParOf" srcId="{E29539F8-F19D-0449-9D51-6D11755337F4}" destId="{AE112376-EA38-4144-A175-6C11E64885B9}" srcOrd="0" destOrd="0" presId="urn:microsoft.com/office/officeart/2005/8/layout/orgChart1"/>
    <dgm:cxn modelId="{F532D535-7AF9-E34E-ACE8-3834F98D96E3}" type="presParOf" srcId="{AE112376-EA38-4144-A175-6C11E64885B9}" destId="{947125B3-549D-D242-8210-73CC88D7D10E}" srcOrd="0" destOrd="0" presId="urn:microsoft.com/office/officeart/2005/8/layout/orgChart1"/>
    <dgm:cxn modelId="{7DC44233-C489-EA41-98B7-C985617C723C}" type="presParOf" srcId="{AE112376-EA38-4144-A175-6C11E64885B9}" destId="{F530E1D8-F876-4549-BFD3-4B85FB5678DC}" srcOrd="1" destOrd="0" presId="urn:microsoft.com/office/officeart/2005/8/layout/orgChart1"/>
    <dgm:cxn modelId="{9B6B49BF-582F-DB48-8F50-F4ED376CCF7A}" type="presParOf" srcId="{E29539F8-F19D-0449-9D51-6D11755337F4}" destId="{D41422C2-BC58-3D49-AB5C-29EC4B53C758}" srcOrd="1" destOrd="0" presId="urn:microsoft.com/office/officeart/2005/8/layout/orgChart1"/>
    <dgm:cxn modelId="{02BCEE28-5FB4-D946-B5E3-F49F57ABB20A}" type="presParOf" srcId="{E29539F8-F19D-0449-9D51-6D11755337F4}" destId="{C7AC5DD3-6AC6-1040-BFC5-E44D7F1887F1}" srcOrd="2" destOrd="0" presId="urn:microsoft.com/office/officeart/2005/8/layout/orgChart1"/>
    <dgm:cxn modelId="{6A59E685-0CB9-4349-A3BC-36BF6F8C12B5}" type="presParOf" srcId="{13117F72-6033-AE42-B1D8-E0E4D78E3F7F}" destId="{6FE3827E-7AAD-594C-BC27-56846785C8F3}" srcOrd="2" destOrd="0" presId="urn:microsoft.com/office/officeart/2005/8/layout/orgChart1"/>
    <dgm:cxn modelId="{56E98A50-0004-5749-97E6-C7A68E7F6A64}" type="presParOf" srcId="{13117F72-6033-AE42-B1D8-E0E4D78E3F7F}" destId="{AC24304E-44C1-AE40-BB2E-1FB12B93E807}" srcOrd="3" destOrd="0" presId="urn:microsoft.com/office/officeart/2005/8/layout/orgChart1"/>
    <dgm:cxn modelId="{AACAB4E7-13DE-E94B-B502-80582EC89EB3}" type="presParOf" srcId="{AC24304E-44C1-AE40-BB2E-1FB12B93E807}" destId="{A132855F-23C7-D04E-8462-9B8FEFFAC3DF}" srcOrd="0" destOrd="0" presId="urn:microsoft.com/office/officeart/2005/8/layout/orgChart1"/>
    <dgm:cxn modelId="{499D731E-8B5A-2D4B-A1BB-171B3C61E5D1}" type="presParOf" srcId="{A132855F-23C7-D04E-8462-9B8FEFFAC3DF}" destId="{7A9FC233-C089-9E4D-905D-CD8BFB25FC51}" srcOrd="0" destOrd="0" presId="urn:microsoft.com/office/officeart/2005/8/layout/orgChart1"/>
    <dgm:cxn modelId="{52087439-2FBC-B54C-A6D9-ADC237B91B51}" type="presParOf" srcId="{A132855F-23C7-D04E-8462-9B8FEFFAC3DF}" destId="{A4E64735-D5E0-A04F-BAFA-C1983E7336E3}" srcOrd="1" destOrd="0" presId="urn:microsoft.com/office/officeart/2005/8/layout/orgChart1"/>
    <dgm:cxn modelId="{43A89999-4AF7-514D-AE92-708A4713876D}" type="presParOf" srcId="{AC24304E-44C1-AE40-BB2E-1FB12B93E807}" destId="{6A0505EA-E096-F048-B1C1-419DAA6C9659}" srcOrd="1" destOrd="0" presId="urn:microsoft.com/office/officeart/2005/8/layout/orgChart1"/>
    <dgm:cxn modelId="{FE8DEDA8-1E2D-4D4A-86BD-F17F3B17E4E6}" type="presParOf" srcId="{AC24304E-44C1-AE40-BB2E-1FB12B93E807}" destId="{7373864C-9234-EA43-915E-CEB2935BFB37}" srcOrd="2" destOrd="0" presId="urn:microsoft.com/office/officeart/2005/8/layout/orgChart1"/>
    <dgm:cxn modelId="{2FB242BC-05F2-124D-AF6E-840CA93017AE}" type="presParOf" srcId="{13117F72-6033-AE42-B1D8-E0E4D78E3F7F}" destId="{E756BFB5-2661-9141-988E-986EA272953A}" srcOrd="4" destOrd="0" presId="urn:microsoft.com/office/officeart/2005/8/layout/orgChart1"/>
    <dgm:cxn modelId="{7CA8E3E2-979C-0844-9B1D-B6B5E8724595}" type="presParOf" srcId="{13117F72-6033-AE42-B1D8-E0E4D78E3F7F}" destId="{9D7F6229-C44C-1748-9AB8-2971FAFDCB1A}" srcOrd="5" destOrd="0" presId="urn:microsoft.com/office/officeart/2005/8/layout/orgChart1"/>
    <dgm:cxn modelId="{036C03B2-7071-C240-9C46-00330AF1EB82}" type="presParOf" srcId="{9D7F6229-C44C-1748-9AB8-2971FAFDCB1A}" destId="{8EB4436D-F881-FB43-ACF1-4ECBD9DC6A10}" srcOrd="0" destOrd="0" presId="urn:microsoft.com/office/officeart/2005/8/layout/orgChart1"/>
    <dgm:cxn modelId="{F9C29F05-50F8-394C-A69A-CAAC36E07F93}" type="presParOf" srcId="{8EB4436D-F881-FB43-ACF1-4ECBD9DC6A10}" destId="{CD1407BD-517D-8744-9C3C-3D3681D50DCD}" srcOrd="0" destOrd="0" presId="urn:microsoft.com/office/officeart/2005/8/layout/orgChart1"/>
    <dgm:cxn modelId="{C25C1299-9FD9-9C42-BBE3-EFCB953D9E5A}" type="presParOf" srcId="{8EB4436D-F881-FB43-ACF1-4ECBD9DC6A10}" destId="{37EB4801-6896-AD47-8285-650182E87024}" srcOrd="1" destOrd="0" presId="urn:microsoft.com/office/officeart/2005/8/layout/orgChart1"/>
    <dgm:cxn modelId="{4B316556-85B6-4645-9DCC-91E4666B6EED}" type="presParOf" srcId="{9D7F6229-C44C-1748-9AB8-2971FAFDCB1A}" destId="{7EDF2D22-A2A1-7343-B482-86FB22C8288C}" srcOrd="1" destOrd="0" presId="urn:microsoft.com/office/officeart/2005/8/layout/orgChart1"/>
    <dgm:cxn modelId="{C8E8AAF5-8B92-084C-A95A-E3006970EC8A}" type="presParOf" srcId="{9D7F6229-C44C-1748-9AB8-2971FAFDCB1A}" destId="{3C62B0C8-500E-8A4C-A20D-DED63D3B2916}" srcOrd="2" destOrd="0" presId="urn:microsoft.com/office/officeart/2005/8/layout/orgChart1"/>
    <dgm:cxn modelId="{DEA244A1-E832-1447-991E-EA1961035DBD}" type="presParOf" srcId="{13117F72-6033-AE42-B1D8-E0E4D78E3F7F}" destId="{8052EC66-3B73-D04A-9773-CE0938D4F779}" srcOrd="6" destOrd="0" presId="urn:microsoft.com/office/officeart/2005/8/layout/orgChart1"/>
    <dgm:cxn modelId="{8E223ABF-332C-1042-9DB7-4F42AC85DD35}" type="presParOf" srcId="{13117F72-6033-AE42-B1D8-E0E4D78E3F7F}" destId="{9385B279-C9AC-6040-9E4B-62FA81889676}" srcOrd="7" destOrd="0" presId="urn:microsoft.com/office/officeart/2005/8/layout/orgChart1"/>
    <dgm:cxn modelId="{929F3DD3-14F6-C941-8D37-B53C8E2278CA}" type="presParOf" srcId="{9385B279-C9AC-6040-9E4B-62FA81889676}" destId="{F29A8393-E11D-3843-8052-D3C468A576E4}" srcOrd="0" destOrd="0" presId="urn:microsoft.com/office/officeart/2005/8/layout/orgChart1"/>
    <dgm:cxn modelId="{F39631D0-7776-EB4F-B34A-F85A5DCDF1C1}" type="presParOf" srcId="{F29A8393-E11D-3843-8052-D3C468A576E4}" destId="{B18BFFF3-4373-6C46-A1F3-6E222A0ADE88}" srcOrd="0" destOrd="0" presId="urn:microsoft.com/office/officeart/2005/8/layout/orgChart1"/>
    <dgm:cxn modelId="{B8CC8480-71AA-C54B-B6C2-E08B1E41C6ED}" type="presParOf" srcId="{F29A8393-E11D-3843-8052-D3C468A576E4}" destId="{CC61BB9B-B2D3-5E4F-902C-F121F85EA41D}" srcOrd="1" destOrd="0" presId="urn:microsoft.com/office/officeart/2005/8/layout/orgChart1"/>
    <dgm:cxn modelId="{7650620C-7D56-A249-9D6A-357260FED60C}" type="presParOf" srcId="{9385B279-C9AC-6040-9E4B-62FA81889676}" destId="{7BAC5EE8-D29C-2D49-892C-8F0065620A89}" srcOrd="1" destOrd="0" presId="urn:microsoft.com/office/officeart/2005/8/layout/orgChart1"/>
    <dgm:cxn modelId="{25E447E4-B388-4346-899D-E38AFC576C75}" type="presParOf" srcId="{9385B279-C9AC-6040-9E4B-62FA81889676}" destId="{07D1B756-4376-834F-BC87-2339CA236E42}" srcOrd="2" destOrd="0" presId="urn:microsoft.com/office/officeart/2005/8/layout/orgChart1"/>
    <dgm:cxn modelId="{F41C3EE6-6F7C-FD48-83A5-D0942F8F766C}" type="presParOf" srcId="{13117F72-6033-AE42-B1D8-E0E4D78E3F7F}" destId="{DF9771AC-C437-6145-AF49-81E47F1C45ED}" srcOrd="8" destOrd="0" presId="urn:microsoft.com/office/officeart/2005/8/layout/orgChart1"/>
    <dgm:cxn modelId="{C3EB02B9-205E-764D-A244-4BD7E9A1E5DD}" type="presParOf" srcId="{13117F72-6033-AE42-B1D8-E0E4D78E3F7F}" destId="{F4CCB6DD-E84C-AC4D-81AF-05810BCBCBC5}" srcOrd="9" destOrd="0" presId="urn:microsoft.com/office/officeart/2005/8/layout/orgChart1"/>
    <dgm:cxn modelId="{477E9DA7-6B9B-5340-97B1-530BF497A877}" type="presParOf" srcId="{F4CCB6DD-E84C-AC4D-81AF-05810BCBCBC5}" destId="{CA59471A-C7E0-1D48-93B5-5D044A796C6A}" srcOrd="0" destOrd="0" presId="urn:microsoft.com/office/officeart/2005/8/layout/orgChart1"/>
    <dgm:cxn modelId="{2837826B-E024-364D-A212-1EBDE97ED3B0}" type="presParOf" srcId="{CA59471A-C7E0-1D48-93B5-5D044A796C6A}" destId="{CC095C5B-3A50-604F-9FDD-A3A33B57AA85}" srcOrd="0" destOrd="0" presId="urn:microsoft.com/office/officeart/2005/8/layout/orgChart1"/>
    <dgm:cxn modelId="{D8F41F0C-DFD4-2640-939F-7AE4691F0836}" type="presParOf" srcId="{CA59471A-C7E0-1D48-93B5-5D044A796C6A}" destId="{D0BDFCC3-2600-EB4B-92A1-241261B7408E}" srcOrd="1" destOrd="0" presId="urn:microsoft.com/office/officeart/2005/8/layout/orgChart1"/>
    <dgm:cxn modelId="{5AE5C078-667E-C244-9938-7198F9AEDA74}" type="presParOf" srcId="{F4CCB6DD-E84C-AC4D-81AF-05810BCBCBC5}" destId="{F1EFCFE2-D4F1-A342-A03D-A1BF815616A6}" srcOrd="1" destOrd="0" presId="urn:microsoft.com/office/officeart/2005/8/layout/orgChart1"/>
    <dgm:cxn modelId="{F671C341-0256-8048-8604-27F38744A851}" type="presParOf" srcId="{F4CCB6DD-E84C-AC4D-81AF-05810BCBCBC5}" destId="{D529F490-421D-E643-B66A-7163C2F146BF}" srcOrd="2" destOrd="0" presId="urn:microsoft.com/office/officeart/2005/8/layout/orgChart1"/>
    <dgm:cxn modelId="{7BADE918-8629-B549-8894-C05EF986A5B8}" type="presParOf" srcId="{13117F72-6033-AE42-B1D8-E0E4D78E3F7F}" destId="{BF58CE33-47EF-2240-8BF0-3D7078C256C0}" srcOrd="10" destOrd="0" presId="urn:microsoft.com/office/officeart/2005/8/layout/orgChart1"/>
    <dgm:cxn modelId="{DFD0FFBF-2468-7D48-BB14-855233BAFB9E}" type="presParOf" srcId="{13117F72-6033-AE42-B1D8-E0E4D78E3F7F}" destId="{BD7ECF4C-E0B1-164F-8D2A-8A7E207EFE17}" srcOrd="11" destOrd="0" presId="urn:microsoft.com/office/officeart/2005/8/layout/orgChart1"/>
    <dgm:cxn modelId="{CE5B6318-D617-7C43-8169-81990A87C8F4}" type="presParOf" srcId="{BD7ECF4C-E0B1-164F-8D2A-8A7E207EFE17}" destId="{3F1DB2B9-389D-C943-A14C-426F209E1F55}" srcOrd="0" destOrd="0" presId="urn:microsoft.com/office/officeart/2005/8/layout/orgChart1"/>
    <dgm:cxn modelId="{186932E3-F257-984F-BF78-31F3B4DF2FCD}" type="presParOf" srcId="{3F1DB2B9-389D-C943-A14C-426F209E1F55}" destId="{A8DDFB2E-5594-244F-8DDA-4172431ACEB1}" srcOrd="0" destOrd="0" presId="urn:microsoft.com/office/officeart/2005/8/layout/orgChart1"/>
    <dgm:cxn modelId="{A1D71336-8E72-1642-8344-88227CF4BBF4}" type="presParOf" srcId="{3F1DB2B9-389D-C943-A14C-426F209E1F55}" destId="{CB0A15E0-99C4-8B44-BB0E-6FBFB187ED3A}" srcOrd="1" destOrd="0" presId="urn:microsoft.com/office/officeart/2005/8/layout/orgChart1"/>
    <dgm:cxn modelId="{253DDBB8-3EC9-E541-B9EE-11F6AF11619D}" type="presParOf" srcId="{BD7ECF4C-E0B1-164F-8D2A-8A7E207EFE17}" destId="{9174CE3D-C7CD-E840-A022-773D5A00F7B1}" srcOrd="1" destOrd="0" presId="urn:microsoft.com/office/officeart/2005/8/layout/orgChart1"/>
    <dgm:cxn modelId="{9221F9DE-CCA3-7D4B-B179-50724EBAC7C8}" type="presParOf" srcId="{BD7ECF4C-E0B1-164F-8D2A-8A7E207EFE17}" destId="{5950C17E-B0CD-9E49-96F2-052BDB4E7B1A}" srcOrd="2" destOrd="0" presId="urn:microsoft.com/office/officeart/2005/8/layout/orgChart1"/>
    <dgm:cxn modelId="{79854209-36DA-5D4D-9B3A-3C9F5BA4300D}" type="presParOf" srcId="{13117F72-6033-AE42-B1D8-E0E4D78E3F7F}" destId="{F258A74D-D8E4-7647-BE0B-6B5AE3879A2E}" srcOrd="12" destOrd="0" presId="urn:microsoft.com/office/officeart/2005/8/layout/orgChart1"/>
    <dgm:cxn modelId="{F0F8F07D-F4A5-E141-B3D3-5DB5758D895E}" type="presParOf" srcId="{13117F72-6033-AE42-B1D8-E0E4D78E3F7F}" destId="{B0A85922-EACC-2147-8633-FF2012E9E34F}" srcOrd="13" destOrd="0" presId="urn:microsoft.com/office/officeart/2005/8/layout/orgChart1"/>
    <dgm:cxn modelId="{5BB1A9A8-DDCA-0149-91E5-5CFF6BA737B5}" type="presParOf" srcId="{B0A85922-EACC-2147-8633-FF2012E9E34F}" destId="{A14E823D-11DC-034C-B1CA-2E1D17CC6F27}" srcOrd="0" destOrd="0" presId="urn:microsoft.com/office/officeart/2005/8/layout/orgChart1"/>
    <dgm:cxn modelId="{190B396F-A8A8-B549-800C-86012495ED9C}" type="presParOf" srcId="{A14E823D-11DC-034C-B1CA-2E1D17CC6F27}" destId="{07B53A79-AB0C-8C41-AE23-9F74BC72185A}" srcOrd="0" destOrd="0" presId="urn:microsoft.com/office/officeart/2005/8/layout/orgChart1"/>
    <dgm:cxn modelId="{66AB6088-C8E7-1341-A365-AF452AB963DE}" type="presParOf" srcId="{A14E823D-11DC-034C-B1CA-2E1D17CC6F27}" destId="{1CB820A9-9041-8848-8A05-F043651C835D}" srcOrd="1" destOrd="0" presId="urn:microsoft.com/office/officeart/2005/8/layout/orgChart1"/>
    <dgm:cxn modelId="{ED6264A8-2CDB-FE47-9755-C1FFF9C9506D}" type="presParOf" srcId="{B0A85922-EACC-2147-8633-FF2012E9E34F}" destId="{32CEBA20-2E35-B646-9D3F-3EBBE8CE193E}" srcOrd="1" destOrd="0" presId="urn:microsoft.com/office/officeart/2005/8/layout/orgChart1"/>
    <dgm:cxn modelId="{A6D266E5-DD3D-134C-86C0-BCE9A2BCA8C8}" type="presParOf" srcId="{B0A85922-EACC-2147-8633-FF2012E9E34F}" destId="{96DBF0AF-BC39-2947-B33E-361C1C4746B8}" srcOrd="2" destOrd="0" presId="urn:microsoft.com/office/officeart/2005/8/layout/orgChart1"/>
    <dgm:cxn modelId="{0E6943ED-AD16-5341-84DC-C42F4BEFC467}" type="presParOf" srcId="{13117F72-6033-AE42-B1D8-E0E4D78E3F7F}" destId="{E868C13B-DCDB-2B43-A575-4FF2A74CBFE3}" srcOrd="14" destOrd="0" presId="urn:microsoft.com/office/officeart/2005/8/layout/orgChart1"/>
    <dgm:cxn modelId="{823B3D82-1F21-104D-999C-60B88606EC33}" type="presParOf" srcId="{13117F72-6033-AE42-B1D8-E0E4D78E3F7F}" destId="{14CC348A-AC21-7048-95AC-21ACA5E2CB69}" srcOrd="15" destOrd="0" presId="urn:microsoft.com/office/officeart/2005/8/layout/orgChart1"/>
    <dgm:cxn modelId="{85C31354-1F27-234E-94A8-3C85755E33EF}" type="presParOf" srcId="{14CC348A-AC21-7048-95AC-21ACA5E2CB69}" destId="{8E3423AA-B9F9-2B43-82A5-F46F73331DB2}" srcOrd="0" destOrd="0" presId="urn:microsoft.com/office/officeart/2005/8/layout/orgChart1"/>
    <dgm:cxn modelId="{EE5B367C-4B25-C94E-B1CB-F3B15AF88889}" type="presParOf" srcId="{8E3423AA-B9F9-2B43-82A5-F46F73331DB2}" destId="{68172BA4-CBF9-1948-88F5-21EC70C9397B}" srcOrd="0" destOrd="0" presId="urn:microsoft.com/office/officeart/2005/8/layout/orgChart1"/>
    <dgm:cxn modelId="{653A5320-59F8-F349-9A72-EEDB24798CB9}" type="presParOf" srcId="{8E3423AA-B9F9-2B43-82A5-F46F73331DB2}" destId="{D2EAF218-3776-3042-ADCC-E2EEC4E9A2AA}" srcOrd="1" destOrd="0" presId="urn:microsoft.com/office/officeart/2005/8/layout/orgChart1"/>
    <dgm:cxn modelId="{B6A73D7F-50E5-B541-9780-F1D926412B67}" type="presParOf" srcId="{14CC348A-AC21-7048-95AC-21ACA5E2CB69}" destId="{E9639345-0B9B-C846-9489-758CAE60164A}" srcOrd="1" destOrd="0" presId="urn:microsoft.com/office/officeart/2005/8/layout/orgChart1"/>
    <dgm:cxn modelId="{75E345B5-83AE-754B-AAA6-598B77A6E7D5}" type="presParOf" srcId="{14CC348A-AC21-7048-95AC-21ACA5E2CB69}" destId="{D9B7EAB8-AFC8-C947-8579-AAEF50D281FA}" srcOrd="2" destOrd="0" presId="urn:microsoft.com/office/officeart/2005/8/layout/orgChart1"/>
    <dgm:cxn modelId="{09335EC0-B3F3-9F40-AA93-9F5377BA827B}" type="presParOf" srcId="{13117F72-6033-AE42-B1D8-E0E4D78E3F7F}" destId="{6ACE817A-68D2-E744-BC14-7A2638E872D3}" srcOrd="16" destOrd="0" presId="urn:microsoft.com/office/officeart/2005/8/layout/orgChart1"/>
    <dgm:cxn modelId="{B9A37000-1AEB-3A4B-A85C-A1247FBB1EFD}" type="presParOf" srcId="{13117F72-6033-AE42-B1D8-E0E4D78E3F7F}" destId="{50CA41B5-AA92-BC48-A086-F02B59A0C6E7}" srcOrd="17" destOrd="0" presId="urn:microsoft.com/office/officeart/2005/8/layout/orgChart1"/>
    <dgm:cxn modelId="{93EF4927-7483-F34B-AD3F-C26AD3F551B9}" type="presParOf" srcId="{50CA41B5-AA92-BC48-A086-F02B59A0C6E7}" destId="{C7A60C1D-22F4-1B40-BD8C-23286C320C3C}" srcOrd="0" destOrd="0" presId="urn:microsoft.com/office/officeart/2005/8/layout/orgChart1"/>
    <dgm:cxn modelId="{7B7998E1-B482-E940-9CC3-C30822DA7C76}" type="presParOf" srcId="{C7A60C1D-22F4-1B40-BD8C-23286C320C3C}" destId="{17465D7D-C38E-194D-A773-FB5FAABB5D97}" srcOrd="0" destOrd="0" presId="urn:microsoft.com/office/officeart/2005/8/layout/orgChart1"/>
    <dgm:cxn modelId="{0EC65269-7FB8-3A49-875C-23D752C90F7C}" type="presParOf" srcId="{C7A60C1D-22F4-1B40-BD8C-23286C320C3C}" destId="{584437A9-BDED-7F40-BB82-AF5EF98D7980}" srcOrd="1" destOrd="0" presId="urn:microsoft.com/office/officeart/2005/8/layout/orgChart1"/>
    <dgm:cxn modelId="{5F880F7B-8CD8-9E4B-922F-E8C2C81C32B1}" type="presParOf" srcId="{50CA41B5-AA92-BC48-A086-F02B59A0C6E7}" destId="{20793E1E-A124-504D-A505-0C6F89397AF3}" srcOrd="1" destOrd="0" presId="urn:microsoft.com/office/officeart/2005/8/layout/orgChart1"/>
    <dgm:cxn modelId="{F65F7BFA-CB85-8946-9C97-FFF9441FDAC1}" type="presParOf" srcId="{50CA41B5-AA92-BC48-A086-F02B59A0C6E7}" destId="{54A8E305-9AC1-A343-8EB9-DAD4F68A7ADE}" srcOrd="2" destOrd="0" presId="urn:microsoft.com/office/officeart/2005/8/layout/orgChart1"/>
    <dgm:cxn modelId="{5A9A3C36-0DD5-6941-9514-DDF31779E150}" type="presParOf" srcId="{13117F72-6033-AE42-B1D8-E0E4D78E3F7F}" destId="{E7FDA664-AA26-8A49-A5DA-A65060FDC6D3}" srcOrd="18" destOrd="0" presId="urn:microsoft.com/office/officeart/2005/8/layout/orgChart1"/>
    <dgm:cxn modelId="{AF760B14-38B4-6F49-8EB3-69A5387B8933}" type="presParOf" srcId="{13117F72-6033-AE42-B1D8-E0E4D78E3F7F}" destId="{2529E234-9B1B-6E46-AD85-32C19818C44F}" srcOrd="19" destOrd="0" presId="urn:microsoft.com/office/officeart/2005/8/layout/orgChart1"/>
    <dgm:cxn modelId="{51282CA8-F551-B34E-9875-4FED027A0F5B}" type="presParOf" srcId="{2529E234-9B1B-6E46-AD85-32C19818C44F}" destId="{4E98E446-4733-F940-BA64-DF0F18847FBE}" srcOrd="0" destOrd="0" presId="urn:microsoft.com/office/officeart/2005/8/layout/orgChart1"/>
    <dgm:cxn modelId="{32F398D9-F86D-9A4B-8DA1-6C17725746C3}" type="presParOf" srcId="{4E98E446-4733-F940-BA64-DF0F18847FBE}" destId="{C5846CD9-57CF-D941-808C-8342EBD2A2DF}" srcOrd="0" destOrd="0" presId="urn:microsoft.com/office/officeart/2005/8/layout/orgChart1"/>
    <dgm:cxn modelId="{760B60D4-D34F-1E48-985E-8557D974030E}" type="presParOf" srcId="{4E98E446-4733-F940-BA64-DF0F18847FBE}" destId="{308CCA63-53A7-B54A-8D4C-E42550F96640}" srcOrd="1" destOrd="0" presId="urn:microsoft.com/office/officeart/2005/8/layout/orgChart1"/>
    <dgm:cxn modelId="{F91C204C-FBD9-5A49-8E54-AFC86D4F73E9}" type="presParOf" srcId="{2529E234-9B1B-6E46-AD85-32C19818C44F}" destId="{C7D6A57A-6DD3-9A44-AAE0-4D998377424E}" srcOrd="1" destOrd="0" presId="urn:microsoft.com/office/officeart/2005/8/layout/orgChart1"/>
    <dgm:cxn modelId="{C2C303A9-8C38-AE43-9A60-03D32C6E9272}" type="presParOf" srcId="{2529E234-9B1B-6E46-AD85-32C19818C44F}" destId="{DBD58C45-B681-7A49-9081-C0A546931306}" srcOrd="2" destOrd="0" presId="urn:microsoft.com/office/officeart/2005/8/layout/orgChart1"/>
    <dgm:cxn modelId="{B8E5BDF8-CDD4-9345-9575-86EE650B8536}" type="presParOf" srcId="{C296723A-B5CA-854A-85BD-17B76820D9A7}" destId="{7DF24DB3-4CF2-044E-AF4D-FC1BC8F7F942}" srcOrd="2" destOrd="0" presId="urn:microsoft.com/office/officeart/2005/8/layout/orgChart1"/>
    <dgm:cxn modelId="{0CE0E99E-0676-7F44-B1CC-0B2A50B43FD5}" type="presParOf" srcId="{D34D98BD-6C0F-CF44-8D3E-491B03C4602A}" destId="{2AF15653-D8DE-8641-BC5F-4E968118DD5C}" srcOrd="2" destOrd="0" presId="urn:microsoft.com/office/officeart/2005/8/layout/orgChart1"/>
    <dgm:cxn modelId="{FE0AE1D6-050F-6A44-8C84-ECD9F2B81570}" type="presParOf" srcId="{D34D98BD-6C0F-CF44-8D3E-491B03C4602A}" destId="{A41D789C-FD62-DB44-AD45-A3B831EE3305}" srcOrd="3" destOrd="0" presId="urn:microsoft.com/office/officeart/2005/8/layout/orgChart1"/>
    <dgm:cxn modelId="{33ACA31D-B893-7842-8604-A4B3EE0DE061}" type="presParOf" srcId="{A41D789C-FD62-DB44-AD45-A3B831EE3305}" destId="{0552E640-C84E-9F45-9CCC-CD8520A0C5EA}" srcOrd="0" destOrd="0" presId="urn:microsoft.com/office/officeart/2005/8/layout/orgChart1"/>
    <dgm:cxn modelId="{B81637AA-F58C-3E47-9722-4C8C84DBC30A}" type="presParOf" srcId="{0552E640-C84E-9F45-9CCC-CD8520A0C5EA}" destId="{F57802E3-DB4E-7545-A33D-BE0E4DFAA13F}" srcOrd="0" destOrd="0" presId="urn:microsoft.com/office/officeart/2005/8/layout/orgChart1"/>
    <dgm:cxn modelId="{5CC8D13E-9A77-5F4E-B1B6-F3424DBDD7EF}" type="presParOf" srcId="{0552E640-C84E-9F45-9CCC-CD8520A0C5EA}" destId="{42673B79-B46D-BF48-AB29-1F976CB15278}" srcOrd="1" destOrd="0" presId="urn:microsoft.com/office/officeart/2005/8/layout/orgChart1"/>
    <dgm:cxn modelId="{808834BE-FAD6-F043-B2D4-5F7FA5236F1F}" type="presParOf" srcId="{A41D789C-FD62-DB44-AD45-A3B831EE3305}" destId="{7ABDC621-FEF2-8746-B580-213359F82ADC}" srcOrd="1" destOrd="0" presId="urn:microsoft.com/office/officeart/2005/8/layout/orgChart1"/>
    <dgm:cxn modelId="{AC109F3E-9F8C-D645-9119-3BA314D7D2F0}" type="presParOf" srcId="{7ABDC621-FEF2-8746-B580-213359F82ADC}" destId="{885E755A-5900-0045-8A80-C5AA8BC15C6B}" srcOrd="0" destOrd="0" presId="urn:microsoft.com/office/officeart/2005/8/layout/orgChart1"/>
    <dgm:cxn modelId="{45FB09B5-B2A4-DC44-B8CD-2592F2349EC6}" type="presParOf" srcId="{7ABDC621-FEF2-8746-B580-213359F82ADC}" destId="{0247EDF7-96A6-0A4C-A11F-68E0FA6FB7FF}" srcOrd="1" destOrd="0" presId="urn:microsoft.com/office/officeart/2005/8/layout/orgChart1"/>
    <dgm:cxn modelId="{35B2EB19-5FC5-644C-95D0-87A36ECEC4EE}" type="presParOf" srcId="{0247EDF7-96A6-0A4C-A11F-68E0FA6FB7FF}" destId="{11FFDD9A-2868-2748-B669-04219C8006F8}" srcOrd="0" destOrd="0" presId="urn:microsoft.com/office/officeart/2005/8/layout/orgChart1"/>
    <dgm:cxn modelId="{F8666A2B-999C-B841-BB26-281A957FDC54}" type="presParOf" srcId="{11FFDD9A-2868-2748-B669-04219C8006F8}" destId="{C539527B-C999-A548-9EA5-CEA08888EEB8}" srcOrd="0" destOrd="0" presId="urn:microsoft.com/office/officeart/2005/8/layout/orgChart1"/>
    <dgm:cxn modelId="{B9F01758-E59F-EB45-859E-7910D54331DE}" type="presParOf" srcId="{11FFDD9A-2868-2748-B669-04219C8006F8}" destId="{C9D01334-46B4-7D4D-9ACE-3E81AC9F9A53}" srcOrd="1" destOrd="0" presId="urn:microsoft.com/office/officeart/2005/8/layout/orgChart1"/>
    <dgm:cxn modelId="{31B9B302-189E-FB49-8B5D-C03C48ADC2EB}" type="presParOf" srcId="{0247EDF7-96A6-0A4C-A11F-68E0FA6FB7FF}" destId="{4D1A9B6D-4F35-7A42-BE88-9AA5834009F4}" srcOrd="1" destOrd="0" presId="urn:microsoft.com/office/officeart/2005/8/layout/orgChart1"/>
    <dgm:cxn modelId="{89798268-705B-B14C-9986-5C7F40F58D0F}" type="presParOf" srcId="{0247EDF7-96A6-0A4C-A11F-68E0FA6FB7FF}" destId="{06505217-DA02-704A-A732-8D0EA19F0989}" srcOrd="2" destOrd="0" presId="urn:microsoft.com/office/officeart/2005/8/layout/orgChart1"/>
    <dgm:cxn modelId="{DC646A74-0809-1E46-B8B8-86627EE1DA17}" type="presParOf" srcId="{7ABDC621-FEF2-8746-B580-213359F82ADC}" destId="{797418B7-7C1A-4F48-97BF-2E1AEA0F92A4}" srcOrd="2" destOrd="0" presId="urn:microsoft.com/office/officeart/2005/8/layout/orgChart1"/>
    <dgm:cxn modelId="{6AFC820A-94F2-5D42-9446-793873C7ADE0}" type="presParOf" srcId="{7ABDC621-FEF2-8746-B580-213359F82ADC}" destId="{8157C6EE-5A68-DE41-9118-1A846EE087A2}" srcOrd="3" destOrd="0" presId="urn:microsoft.com/office/officeart/2005/8/layout/orgChart1"/>
    <dgm:cxn modelId="{21F7BE59-62A3-7F4F-B9AC-8D5331B1F97B}" type="presParOf" srcId="{8157C6EE-5A68-DE41-9118-1A846EE087A2}" destId="{0113C5FF-1037-D64A-A390-950E7CF4EB5F}" srcOrd="0" destOrd="0" presId="urn:microsoft.com/office/officeart/2005/8/layout/orgChart1"/>
    <dgm:cxn modelId="{BDECED93-E4FC-984A-9CF4-F056234E140A}" type="presParOf" srcId="{0113C5FF-1037-D64A-A390-950E7CF4EB5F}" destId="{AE5903EF-2526-2344-B9C3-15CD6A8B7287}" srcOrd="0" destOrd="0" presId="urn:microsoft.com/office/officeart/2005/8/layout/orgChart1"/>
    <dgm:cxn modelId="{D255920B-BE51-4E4E-8C8E-F7CD06C0E144}" type="presParOf" srcId="{0113C5FF-1037-D64A-A390-950E7CF4EB5F}" destId="{73948390-74FC-C240-BC23-D7D74200B7C9}" srcOrd="1" destOrd="0" presId="urn:microsoft.com/office/officeart/2005/8/layout/orgChart1"/>
    <dgm:cxn modelId="{AAD0A754-8190-A647-AC8B-E0A0B75BD2DA}" type="presParOf" srcId="{8157C6EE-5A68-DE41-9118-1A846EE087A2}" destId="{E3197B81-4DFA-9E44-8915-79F3D2CAE4C5}" srcOrd="1" destOrd="0" presId="urn:microsoft.com/office/officeart/2005/8/layout/orgChart1"/>
    <dgm:cxn modelId="{38348DAB-663E-C04A-B801-E6CD9C3F503B}" type="presParOf" srcId="{8157C6EE-5A68-DE41-9118-1A846EE087A2}" destId="{30854D6B-4A69-9C47-B4CC-81A215BEF60D}" srcOrd="2" destOrd="0" presId="urn:microsoft.com/office/officeart/2005/8/layout/orgChart1"/>
    <dgm:cxn modelId="{3821B5E3-15EA-7E44-A6B7-3606F4F570BE}" type="presParOf" srcId="{7ABDC621-FEF2-8746-B580-213359F82ADC}" destId="{94DD4520-AB03-3B45-A502-FB46947E5F82}" srcOrd="4" destOrd="0" presId="urn:microsoft.com/office/officeart/2005/8/layout/orgChart1"/>
    <dgm:cxn modelId="{0654B19C-F09F-354F-8C97-770C8E4EB089}" type="presParOf" srcId="{7ABDC621-FEF2-8746-B580-213359F82ADC}" destId="{BFB1CB65-FE90-684D-9199-99EABD68EF02}" srcOrd="5" destOrd="0" presId="urn:microsoft.com/office/officeart/2005/8/layout/orgChart1"/>
    <dgm:cxn modelId="{01A68E2C-2F88-6A4E-9D9A-EC5AC3428F28}" type="presParOf" srcId="{BFB1CB65-FE90-684D-9199-99EABD68EF02}" destId="{A2712484-3C03-1649-8C55-E6C325E13645}" srcOrd="0" destOrd="0" presId="urn:microsoft.com/office/officeart/2005/8/layout/orgChart1"/>
    <dgm:cxn modelId="{C2EA6C15-4268-124E-849A-8E0A8A0216CD}" type="presParOf" srcId="{A2712484-3C03-1649-8C55-E6C325E13645}" destId="{DE60630E-0F4C-6A4B-907F-0878C1B290EB}" srcOrd="0" destOrd="0" presId="urn:microsoft.com/office/officeart/2005/8/layout/orgChart1"/>
    <dgm:cxn modelId="{19EF0EC5-536E-D242-8CA7-6C7379317F7D}" type="presParOf" srcId="{A2712484-3C03-1649-8C55-E6C325E13645}" destId="{39F629AD-86A4-D042-8FE1-557FD5F36389}" srcOrd="1" destOrd="0" presId="urn:microsoft.com/office/officeart/2005/8/layout/orgChart1"/>
    <dgm:cxn modelId="{B8505BF6-42E7-E149-8D9E-9E13DDBD6086}" type="presParOf" srcId="{BFB1CB65-FE90-684D-9199-99EABD68EF02}" destId="{C3AA886A-D967-E843-8CCF-57D071C914D8}" srcOrd="1" destOrd="0" presId="urn:microsoft.com/office/officeart/2005/8/layout/orgChart1"/>
    <dgm:cxn modelId="{C0E7C443-2C54-8241-9D84-F05A145A8E80}" type="presParOf" srcId="{BFB1CB65-FE90-684D-9199-99EABD68EF02}" destId="{83CA8F75-E81C-F449-9BD3-65CEC0F7EF2B}" srcOrd="2" destOrd="0" presId="urn:microsoft.com/office/officeart/2005/8/layout/orgChart1"/>
    <dgm:cxn modelId="{4561F0EE-81EE-DE41-A927-A52BA0B57316}" type="presParOf" srcId="{7ABDC621-FEF2-8746-B580-213359F82ADC}" destId="{26F27242-B989-3A46-9DD8-C24A66E07479}" srcOrd="6" destOrd="0" presId="urn:microsoft.com/office/officeart/2005/8/layout/orgChart1"/>
    <dgm:cxn modelId="{2506FFF0-DDB2-6741-B4C4-212B6F931372}" type="presParOf" srcId="{7ABDC621-FEF2-8746-B580-213359F82ADC}" destId="{A928E73F-CA1D-1D4A-9F92-67F96FF94738}" srcOrd="7" destOrd="0" presId="urn:microsoft.com/office/officeart/2005/8/layout/orgChart1"/>
    <dgm:cxn modelId="{AE7B6390-CD63-8646-B6E4-C91A37034C2C}" type="presParOf" srcId="{A928E73F-CA1D-1D4A-9F92-67F96FF94738}" destId="{463C548C-A0CD-2E43-A635-27D6CF200C75}" srcOrd="0" destOrd="0" presId="urn:microsoft.com/office/officeart/2005/8/layout/orgChart1"/>
    <dgm:cxn modelId="{12E519AB-168E-D148-AF74-B446D49F9862}" type="presParOf" srcId="{463C548C-A0CD-2E43-A635-27D6CF200C75}" destId="{3FE80602-6B2D-A04F-A661-0371A4368BD4}" srcOrd="0" destOrd="0" presId="urn:microsoft.com/office/officeart/2005/8/layout/orgChart1"/>
    <dgm:cxn modelId="{6A24A158-4049-8643-909C-CA823A99E733}" type="presParOf" srcId="{463C548C-A0CD-2E43-A635-27D6CF200C75}" destId="{58DC1B86-7133-3E46-A5A7-243B9B161B74}" srcOrd="1" destOrd="0" presId="urn:microsoft.com/office/officeart/2005/8/layout/orgChart1"/>
    <dgm:cxn modelId="{9E8EA109-00AC-8B4F-A1AE-1D9104B6C9EE}" type="presParOf" srcId="{A928E73F-CA1D-1D4A-9F92-67F96FF94738}" destId="{94394E71-1AFF-CB4A-8291-9112872CE8F0}" srcOrd="1" destOrd="0" presId="urn:microsoft.com/office/officeart/2005/8/layout/orgChart1"/>
    <dgm:cxn modelId="{0CB63E20-39DA-2044-814F-926276A7F4B4}" type="presParOf" srcId="{A928E73F-CA1D-1D4A-9F92-67F96FF94738}" destId="{2138273F-B91E-3D43-9DA4-D99BBBFF7602}" srcOrd="2" destOrd="0" presId="urn:microsoft.com/office/officeart/2005/8/layout/orgChart1"/>
    <dgm:cxn modelId="{26380F5C-1EE3-204C-83B4-D0B72DD68DD5}" type="presParOf" srcId="{A41D789C-FD62-DB44-AD45-A3B831EE3305}" destId="{5A61CAE6-00CE-754E-967C-A144C154B161}" srcOrd="2" destOrd="0" presId="urn:microsoft.com/office/officeart/2005/8/layout/orgChart1"/>
    <dgm:cxn modelId="{1A4DE18F-B9DF-5741-9AC0-240CD45BDB8B}" type="presParOf" srcId="{D34D98BD-6C0F-CF44-8D3E-491B03C4602A}" destId="{A8F140EE-8D4E-F14A-93C2-ACC91A93E6EB}" srcOrd="4" destOrd="0" presId="urn:microsoft.com/office/officeart/2005/8/layout/orgChart1"/>
    <dgm:cxn modelId="{6083155A-E468-964B-AC96-3042D444BD3F}" type="presParOf" srcId="{D34D98BD-6C0F-CF44-8D3E-491B03C4602A}" destId="{8C3D08F9-13AD-E34F-A56F-2386F73D3905}" srcOrd="5" destOrd="0" presId="urn:microsoft.com/office/officeart/2005/8/layout/orgChart1"/>
    <dgm:cxn modelId="{F96F447C-C5E6-E94E-8281-3E127829BAC8}" type="presParOf" srcId="{8C3D08F9-13AD-E34F-A56F-2386F73D3905}" destId="{DF378DAC-CC72-FC40-BAD5-BC0A2493E67C}" srcOrd="0" destOrd="0" presId="urn:microsoft.com/office/officeart/2005/8/layout/orgChart1"/>
    <dgm:cxn modelId="{B3F0AFB8-C9D9-7E44-A574-D26CF6D53407}" type="presParOf" srcId="{DF378DAC-CC72-FC40-BAD5-BC0A2493E67C}" destId="{42C3F140-7BDD-904B-983B-0175DC2A5B1A}" srcOrd="0" destOrd="0" presId="urn:microsoft.com/office/officeart/2005/8/layout/orgChart1"/>
    <dgm:cxn modelId="{78BCFD52-82CE-CA43-AE67-3282D6944552}" type="presParOf" srcId="{DF378DAC-CC72-FC40-BAD5-BC0A2493E67C}" destId="{9F5133FE-8AA4-1A4D-B27B-D3CF7AAC3781}" srcOrd="1" destOrd="0" presId="urn:microsoft.com/office/officeart/2005/8/layout/orgChart1"/>
    <dgm:cxn modelId="{7650A5F6-CB98-D74D-845E-A10F109EF5C6}" type="presParOf" srcId="{8C3D08F9-13AD-E34F-A56F-2386F73D3905}" destId="{44A51239-917A-1A46-9A97-F47BF461758A}" srcOrd="1" destOrd="0" presId="urn:microsoft.com/office/officeart/2005/8/layout/orgChart1"/>
    <dgm:cxn modelId="{F7EBA743-4211-6440-985D-29D0010EE3CF}" type="presParOf" srcId="{44A51239-917A-1A46-9A97-F47BF461758A}" destId="{8F6B9C7A-1A6A-6C40-AD1D-75CF791E98F3}" srcOrd="0" destOrd="0" presId="urn:microsoft.com/office/officeart/2005/8/layout/orgChart1"/>
    <dgm:cxn modelId="{1FC2277B-C39A-B946-BCF6-E9DE83B95240}" type="presParOf" srcId="{44A51239-917A-1A46-9A97-F47BF461758A}" destId="{A0ADFDBE-900A-1648-B5BB-A1E9E8F84E15}" srcOrd="1" destOrd="0" presId="urn:microsoft.com/office/officeart/2005/8/layout/orgChart1"/>
    <dgm:cxn modelId="{93C7F833-AA5F-0D4A-B779-0410A089AA27}" type="presParOf" srcId="{A0ADFDBE-900A-1648-B5BB-A1E9E8F84E15}" destId="{956AA552-2954-9B40-821B-5D56421E8532}" srcOrd="0" destOrd="0" presId="urn:microsoft.com/office/officeart/2005/8/layout/orgChart1"/>
    <dgm:cxn modelId="{29214125-B8FA-1F42-8C80-0664EA9E0E77}" type="presParOf" srcId="{956AA552-2954-9B40-821B-5D56421E8532}" destId="{78FFEAC8-9E71-AE4E-BC5B-590F4FBC72BA}" srcOrd="0" destOrd="0" presId="urn:microsoft.com/office/officeart/2005/8/layout/orgChart1"/>
    <dgm:cxn modelId="{AD9E431C-FC1E-D148-B5BC-891FBFF260F5}" type="presParOf" srcId="{956AA552-2954-9B40-821B-5D56421E8532}" destId="{25F09BE7-ED1A-234D-A9B3-943F28554034}" srcOrd="1" destOrd="0" presId="urn:microsoft.com/office/officeart/2005/8/layout/orgChart1"/>
    <dgm:cxn modelId="{A6399BA6-91EA-6E42-BBC1-B8373BF3FD88}" type="presParOf" srcId="{A0ADFDBE-900A-1648-B5BB-A1E9E8F84E15}" destId="{A45F109D-FE2D-6C4F-B72D-F6E466C88CD2}" srcOrd="1" destOrd="0" presId="urn:microsoft.com/office/officeart/2005/8/layout/orgChart1"/>
    <dgm:cxn modelId="{5D882393-0C74-884A-85C3-7834D33134DF}" type="presParOf" srcId="{A0ADFDBE-900A-1648-B5BB-A1E9E8F84E15}" destId="{39D6E3F1-51C5-9C4A-903F-B557CC54EF2B}" srcOrd="2" destOrd="0" presId="urn:microsoft.com/office/officeart/2005/8/layout/orgChart1"/>
    <dgm:cxn modelId="{59FA8749-8007-F945-AD0A-CB259E0D0821}" type="presParOf" srcId="{44A51239-917A-1A46-9A97-F47BF461758A}" destId="{D2F8E5C9-2967-5346-8A35-D8B7DD956C9D}" srcOrd="2" destOrd="0" presId="urn:microsoft.com/office/officeart/2005/8/layout/orgChart1"/>
    <dgm:cxn modelId="{152323FE-EDD5-3D44-9B75-45A9BD440A94}" type="presParOf" srcId="{44A51239-917A-1A46-9A97-F47BF461758A}" destId="{6AF232F6-1127-0949-8810-29F8A4FE1B73}" srcOrd="3" destOrd="0" presId="urn:microsoft.com/office/officeart/2005/8/layout/orgChart1"/>
    <dgm:cxn modelId="{6BAA4C70-9075-6740-9F50-7CD09C781EE0}" type="presParOf" srcId="{6AF232F6-1127-0949-8810-29F8A4FE1B73}" destId="{839A14B1-5917-B24E-95EB-9CA50B2BC470}" srcOrd="0" destOrd="0" presId="urn:microsoft.com/office/officeart/2005/8/layout/orgChart1"/>
    <dgm:cxn modelId="{E523AE07-8CA2-4749-9E6A-5B7FF692156A}" type="presParOf" srcId="{839A14B1-5917-B24E-95EB-9CA50B2BC470}" destId="{32FD1069-1B46-9D4A-8C34-4DBD0D1A41D4}" srcOrd="0" destOrd="0" presId="urn:microsoft.com/office/officeart/2005/8/layout/orgChart1"/>
    <dgm:cxn modelId="{01A427ED-F822-1E4C-9CB7-5C28128B7031}" type="presParOf" srcId="{839A14B1-5917-B24E-95EB-9CA50B2BC470}" destId="{4593102D-3162-C848-B892-6BAD4164019B}" srcOrd="1" destOrd="0" presId="urn:microsoft.com/office/officeart/2005/8/layout/orgChart1"/>
    <dgm:cxn modelId="{B6B1A3E6-F00D-A14B-BE74-177CCFA27C8E}" type="presParOf" srcId="{6AF232F6-1127-0949-8810-29F8A4FE1B73}" destId="{0990F7F4-6393-524A-962D-F614BA17962A}" srcOrd="1" destOrd="0" presId="urn:microsoft.com/office/officeart/2005/8/layout/orgChart1"/>
    <dgm:cxn modelId="{71A7A41E-9708-BF43-8195-32324240B3D2}" type="presParOf" srcId="{6AF232F6-1127-0949-8810-29F8A4FE1B73}" destId="{FED1F96C-018F-7D4A-B23B-CEE8C3CEB4B6}" srcOrd="2" destOrd="0" presId="urn:microsoft.com/office/officeart/2005/8/layout/orgChart1"/>
    <dgm:cxn modelId="{BC6473EE-9BBB-7A4A-B804-90ED18C28347}" type="presParOf" srcId="{44A51239-917A-1A46-9A97-F47BF461758A}" destId="{36C88D69-0498-A143-B134-FA11FB952818}" srcOrd="4" destOrd="0" presId="urn:microsoft.com/office/officeart/2005/8/layout/orgChart1"/>
    <dgm:cxn modelId="{FD5DBB33-B00D-7946-9A1F-C515FDE2D034}" type="presParOf" srcId="{44A51239-917A-1A46-9A97-F47BF461758A}" destId="{4982B050-7F11-8B44-A5D5-376E75388476}" srcOrd="5" destOrd="0" presId="urn:microsoft.com/office/officeart/2005/8/layout/orgChart1"/>
    <dgm:cxn modelId="{EE61D552-A210-BB43-B055-A43B6F7D237A}" type="presParOf" srcId="{4982B050-7F11-8B44-A5D5-376E75388476}" destId="{3AA6234A-E79A-474B-8D7E-49C273103722}" srcOrd="0" destOrd="0" presId="urn:microsoft.com/office/officeart/2005/8/layout/orgChart1"/>
    <dgm:cxn modelId="{A5E21A8D-BD1E-B14F-BA8B-7C927DA59F70}" type="presParOf" srcId="{3AA6234A-E79A-474B-8D7E-49C273103722}" destId="{A804FFC3-3D61-F64C-B255-093034C0A771}" srcOrd="0" destOrd="0" presId="urn:microsoft.com/office/officeart/2005/8/layout/orgChart1"/>
    <dgm:cxn modelId="{CFB35A93-D9E6-6549-B905-4B0450D15BA4}" type="presParOf" srcId="{3AA6234A-E79A-474B-8D7E-49C273103722}" destId="{B2E44A3A-F6F0-7D45-AD4A-3892EC1D9C6A}" srcOrd="1" destOrd="0" presId="urn:microsoft.com/office/officeart/2005/8/layout/orgChart1"/>
    <dgm:cxn modelId="{FA03A9B6-3F27-F744-BF4B-14113AD844D2}" type="presParOf" srcId="{4982B050-7F11-8B44-A5D5-376E75388476}" destId="{447E78FE-FF92-164F-8860-3A6226DE91EC}" srcOrd="1" destOrd="0" presId="urn:microsoft.com/office/officeart/2005/8/layout/orgChart1"/>
    <dgm:cxn modelId="{02E1FF44-80A2-7C41-A0DE-0CD076E324DC}" type="presParOf" srcId="{4982B050-7F11-8B44-A5D5-376E75388476}" destId="{6432ECBE-08DB-5448-8E69-69019C966C05}" srcOrd="2" destOrd="0" presId="urn:microsoft.com/office/officeart/2005/8/layout/orgChart1"/>
    <dgm:cxn modelId="{2A54F61B-ACEB-CA47-9D8C-1097B0C62524}" type="presParOf" srcId="{44A51239-917A-1A46-9A97-F47BF461758A}" destId="{0E08D510-56BA-4B4F-9F3D-0AF7BC852CFF}" srcOrd="6" destOrd="0" presId="urn:microsoft.com/office/officeart/2005/8/layout/orgChart1"/>
    <dgm:cxn modelId="{34DF0559-4173-9B44-8D94-B67E28054C29}" type="presParOf" srcId="{44A51239-917A-1A46-9A97-F47BF461758A}" destId="{F9AA1730-6B9B-A348-9D38-39C7207130BE}" srcOrd="7" destOrd="0" presId="urn:microsoft.com/office/officeart/2005/8/layout/orgChart1"/>
    <dgm:cxn modelId="{81A675C3-0EC6-0641-A957-5E01F0553B25}" type="presParOf" srcId="{F9AA1730-6B9B-A348-9D38-39C7207130BE}" destId="{30C22292-6DCB-AC49-9408-7639780C0106}" srcOrd="0" destOrd="0" presId="urn:microsoft.com/office/officeart/2005/8/layout/orgChart1"/>
    <dgm:cxn modelId="{DD4C29E1-C83E-B24E-9F25-621D1EFFE7CF}" type="presParOf" srcId="{30C22292-6DCB-AC49-9408-7639780C0106}" destId="{08E74915-F669-D84A-BF2A-716F1A1C4E28}" srcOrd="0" destOrd="0" presId="urn:microsoft.com/office/officeart/2005/8/layout/orgChart1"/>
    <dgm:cxn modelId="{00A99F40-A92A-794F-AA1C-5686A4B85920}" type="presParOf" srcId="{30C22292-6DCB-AC49-9408-7639780C0106}" destId="{3E0D4F8D-2DAD-394B-AD9C-A1A07DC59527}" srcOrd="1" destOrd="0" presId="urn:microsoft.com/office/officeart/2005/8/layout/orgChart1"/>
    <dgm:cxn modelId="{8071E378-89EC-114D-BF84-33D3EC32D78B}" type="presParOf" srcId="{F9AA1730-6B9B-A348-9D38-39C7207130BE}" destId="{3750AD53-09E9-5844-81FE-37325CDCC9D2}" srcOrd="1" destOrd="0" presId="urn:microsoft.com/office/officeart/2005/8/layout/orgChart1"/>
    <dgm:cxn modelId="{94F46CAE-B8E2-5B4E-96DC-E82E88E4CD28}" type="presParOf" srcId="{F9AA1730-6B9B-A348-9D38-39C7207130BE}" destId="{0166FA25-2784-D44A-BB34-2DF096976736}" srcOrd="2" destOrd="0" presId="urn:microsoft.com/office/officeart/2005/8/layout/orgChart1"/>
    <dgm:cxn modelId="{689E2995-3E9A-2A49-9997-BA01E83F2CF4}" type="presParOf" srcId="{44A51239-917A-1A46-9A97-F47BF461758A}" destId="{6537A672-39A7-B141-9A5B-5A4C000AE8A3}" srcOrd="8" destOrd="0" presId="urn:microsoft.com/office/officeart/2005/8/layout/orgChart1"/>
    <dgm:cxn modelId="{50913593-73DB-C24C-9189-B00DBC90BAAD}" type="presParOf" srcId="{44A51239-917A-1A46-9A97-F47BF461758A}" destId="{C254FB01-CB02-ED4B-8F28-539A7FCB2829}" srcOrd="9" destOrd="0" presId="urn:microsoft.com/office/officeart/2005/8/layout/orgChart1"/>
    <dgm:cxn modelId="{E6DFE047-DF16-8347-8F58-124D020EE030}" type="presParOf" srcId="{C254FB01-CB02-ED4B-8F28-539A7FCB2829}" destId="{87BEFF05-1FDE-F14A-B2EB-9E7CF5E10C77}" srcOrd="0" destOrd="0" presId="urn:microsoft.com/office/officeart/2005/8/layout/orgChart1"/>
    <dgm:cxn modelId="{05939AA3-D3A7-1D4A-87E6-28D0C2777E7C}" type="presParOf" srcId="{87BEFF05-1FDE-F14A-B2EB-9E7CF5E10C77}" destId="{B94B69D2-1DE6-C446-8F72-9BD93F581F2A}" srcOrd="0" destOrd="0" presId="urn:microsoft.com/office/officeart/2005/8/layout/orgChart1"/>
    <dgm:cxn modelId="{6CFEED82-2AFF-0C41-86C2-36FD6B9DB17E}" type="presParOf" srcId="{87BEFF05-1FDE-F14A-B2EB-9E7CF5E10C77}" destId="{D9659927-4EBF-4C41-A94F-FF280FA60D0B}" srcOrd="1" destOrd="0" presId="urn:microsoft.com/office/officeart/2005/8/layout/orgChart1"/>
    <dgm:cxn modelId="{5C477E49-90DD-174C-9552-E5C2F0BF187A}" type="presParOf" srcId="{C254FB01-CB02-ED4B-8F28-539A7FCB2829}" destId="{7782434E-51AF-2046-A47B-24EC9E3AE6D7}" srcOrd="1" destOrd="0" presId="urn:microsoft.com/office/officeart/2005/8/layout/orgChart1"/>
    <dgm:cxn modelId="{835A1DC4-E001-EE44-9B5B-971150253D01}" type="presParOf" srcId="{C254FB01-CB02-ED4B-8F28-539A7FCB2829}" destId="{02C96077-0AC5-7A41-80B6-EAD4364A5084}" srcOrd="2" destOrd="0" presId="urn:microsoft.com/office/officeart/2005/8/layout/orgChart1"/>
    <dgm:cxn modelId="{5BDA6F4F-57DD-E94C-BCA1-212C0420DB68}" type="presParOf" srcId="{44A51239-917A-1A46-9A97-F47BF461758A}" destId="{C58418CD-D0ED-F84F-8CF8-BBBF72EFB8F4}" srcOrd="10" destOrd="0" presId="urn:microsoft.com/office/officeart/2005/8/layout/orgChart1"/>
    <dgm:cxn modelId="{20DA3FF1-6DB6-2E4A-99F6-415CA9807F02}" type="presParOf" srcId="{44A51239-917A-1A46-9A97-F47BF461758A}" destId="{3055F0FB-B95E-2440-B3C8-3F8DD387A856}" srcOrd="11" destOrd="0" presId="urn:microsoft.com/office/officeart/2005/8/layout/orgChart1"/>
    <dgm:cxn modelId="{78228156-CE5A-624E-A862-30DA6D54D837}" type="presParOf" srcId="{3055F0FB-B95E-2440-B3C8-3F8DD387A856}" destId="{640BDEE3-0F83-4945-8991-B5BDD71F6B79}" srcOrd="0" destOrd="0" presId="urn:microsoft.com/office/officeart/2005/8/layout/orgChart1"/>
    <dgm:cxn modelId="{C2CB05CF-63E3-1147-BD3A-F38FB54A8623}" type="presParOf" srcId="{640BDEE3-0F83-4945-8991-B5BDD71F6B79}" destId="{45CA9D70-7BFB-094F-A5EA-F348E934CB52}" srcOrd="0" destOrd="0" presId="urn:microsoft.com/office/officeart/2005/8/layout/orgChart1"/>
    <dgm:cxn modelId="{A6B35447-E334-3E42-B19C-3D8D031DAB96}" type="presParOf" srcId="{640BDEE3-0F83-4945-8991-B5BDD71F6B79}" destId="{DE866C09-E4E2-754B-BBAE-342B36ACB9DA}" srcOrd="1" destOrd="0" presId="urn:microsoft.com/office/officeart/2005/8/layout/orgChart1"/>
    <dgm:cxn modelId="{0B35BE5E-6202-604A-AB48-40ED16F721AC}" type="presParOf" srcId="{3055F0FB-B95E-2440-B3C8-3F8DD387A856}" destId="{4986C751-3E73-0847-9E1C-7D8236B6DE87}" srcOrd="1" destOrd="0" presId="urn:microsoft.com/office/officeart/2005/8/layout/orgChart1"/>
    <dgm:cxn modelId="{AA4C4B8F-0A8E-9D4E-A2E3-8B72A55ABBC8}" type="presParOf" srcId="{3055F0FB-B95E-2440-B3C8-3F8DD387A856}" destId="{B8B6D338-344A-3242-AB90-BE0E6A60509E}" srcOrd="2" destOrd="0" presId="urn:microsoft.com/office/officeart/2005/8/layout/orgChart1"/>
    <dgm:cxn modelId="{3646FE3E-D7CB-E047-B197-BEA894E79E53}" type="presParOf" srcId="{8C3D08F9-13AD-E34F-A56F-2386F73D3905}" destId="{59BD9F7B-5E72-3641-9515-EF717B362DF4}" srcOrd="2" destOrd="0" presId="urn:microsoft.com/office/officeart/2005/8/layout/orgChart1"/>
    <dgm:cxn modelId="{63B10620-54C0-7241-B2FE-9584D37B173D}" type="presParOf" srcId="{D34D98BD-6C0F-CF44-8D3E-491B03C4602A}" destId="{20CFA389-4B36-854E-88E2-6C0B0A3E863A}" srcOrd="6" destOrd="0" presId="urn:microsoft.com/office/officeart/2005/8/layout/orgChart1"/>
    <dgm:cxn modelId="{70A016EB-C6E9-C44D-96C0-1E7791341EC2}" type="presParOf" srcId="{D34D98BD-6C0F-CF44-8D3E-491B03C4602A}" destId="{E17E02D6-54A5-CE42-8640-D5EF3231B321}" srcOrd="7" destOrd="0" presId="urn:microsoft.com/office/officeart/2005/8/layout/orgChart1"/>
    <dgm:cxn modelId="{DC438C83-DDF7-7747-A42A-C99B43FD873E}" type="presParOf" srcId="{E17E02D6-54A5-CE42-8640-D5EF3231B321}" destId="{FB550485-67BD-3E48-90FD-8705E87A9C2D}" srcOrd="0" destOrd="0" presId="urn:microsoft.com/office/officeart/2005/8/layout/orgChart1"/>
    <dgm:cxn modelId="{666E808C-3CBC-6B42-A04E-9AD24ED78604}" type="presParOf" srcId="{FB550485-67BD-3E48-90FD-8705E87A9C2D}" destId="{13B5FBFC-C779-6A4F-BDCB-7F5F80F918A0}" srcOrd="0" destOrd="0" presId="urn:microsoft.com/office/officeart/2005/8/layout/orgChart1"/>
    <dgm:cxn modelId="{488204CD-D7B8-1F4B-9C53-AFD32D37C461}" type="presParOf" srcId="{FB550485-67BD-3E48-90FD-8705E87A9C2D}" destId="{3532AE56-EC26-1441-B6EC-EF00964B51F1}" srcOrd="1" destOrd="0" presId="urn:microsoft.com/office/officeart/2005/8/layout/orgChart1"/>
    <dgm:cxn modelId="{6359BDCD-3333-6A47-8A5D-145F16CF2789}" type="presParOf" srcId="{E17E02D6-54A5-CE42-8640-D5EF3231B321}" destId="{981DD72D-FF18-134C-86D1-01883D236914}" srcOrd="1" destOrd="0" presId="urn:microsoft.com/office/officeart/2005/8/layout/orgChart1"/>
    <dgm:cxn modelId="{48D448D9-5BC1-FF4E-AAF6-F7F66B86E744}" type="presParOf" srcId="{981DD72D-FF18-134C-86D1-01883D236914}" destId="{F268C487-E607-1143-A45F-923CFD776BEE}" srcOrd="0" destOrd="0" presId="urn:microsoft.com/office/officeart/2005/8/layout/orgChart1"/>
    <dgm:cxn modelId="{581A996E-FB72-E34C-92A0-71D6D67BA0DB}" type="presParOf" srcId="{981DD72D-FF18-134C-86D1-01883D236914}" destId="{210611F3-441F-5A4D-A64C-BAD2A9EFCE36}" srcOrd="1" destOrd="0" presId="urn:microsoft.com/office/officeart/2005/8/layout/orgChart1"/>
    <dgm:cxn modelId="{E0FAA1C5-FC27-444A-ACD2-35DC7802B0BE}" type="presParOf" srcId="{210611F3-441F-5A4D-A64C-BAD2A9EFCE36}" destId="{BEB0D159-7DBC-7B47-AB30-2B8930EF993E}" srcOrd="0" destOrd="0" presId="urn:microsoft.com/office/officeart/2005/8/layout/orgChart1"/>
    <dgm:cxn modelId="{2E214349-2D57-BF4A-BF38-DB3DE3E6047A}" type="presParOf" srcId="{BEB0D159-7DBC-7B47-AB30-2B8930EF993E}" destId="{197E607D-4412-EE40-BAC8-0CB84DBA7554}" srcOrd="0" destOrd="0" presId="urn:microsoft.com/office/officeart/2005/8/layout/orgChart1"/>
    <dgm:cxn modelId="{9C956312-4A90-574E-9228-8C3CB4AC3081}" type="presParOf" srcId="{BEB0D159-7DBC-7B47-AB30-2B8930EF993E}" destId="{9B40D6A7-5031-0A4F-A8FB-567C85B4B43D}" srcOrd="1" destOrd="0" presId="urn:microsoft.com/office/officeart/2005/8/layout/orgChart1"/>
    <dgm:cxn modelId="{C1800DD8-F31F-934D-94CA-A81F37A7563F}" type="presParOf" srcId="{210611F3-441F-5A4D-A64C-BAD2A9EFCE36}" destId="{75483E97-EF6F-E744-97A1-D201A73A6B9E}" srcOrd="1" destOrd="0" presId="urn:microsoft.com/office/officeart/2005/8/layout/orgChart1"/>
    <dgm:cxn modelId="{759F68BF-DB57-2B40-8997-EE7ECBAE26FE}" type="presParOf" srcId="{210611F3-441F-5A4D-A64C-BAD2A9EFCE36}" destId="{A6A12EB0-50E7-BF4C-B9E3-4C6418EAF09A}" srcOrd="2" destOrd="0" presId="urn:microsoft.com/office/officeart/2005/8/layout/orgChart1"/>
    <dgm:cxn modelId="{070302BC-B068-104D-A8CD-532D91D6DE84}" type="presParOf" srcId="{981DD72D-FF18-134C-86D1-01883D236914}" destId="{B6D87D75-D427-0943-B3A5-9E878A63469E}" srcOrd="2" destOrd="0" presId="urn:microsoft.com/office/officeart/2005/8/layout/orgChart1"/>
    <dgm:cxn modelId="{E7F158A6-79D8-A049-89B5-3894ACC9F575}" type="presParOf" srcId="{981DD72D-FF18-134C-86D1-01883D236914}" destId="{CCAE402F-90F2-BA4B-98EC-439CEE19465D}" srcOrd="3" destOrd="0" presId="urn:microsoft.com/office/officeart/2005/8/layout/orgChart1"/>
    <dgm:cxn modelId="{A5B09206-67CD-034B-976D-964601BDD83B}" type="presParOf" srcId="{CCAE402F-90F2-BA4B-98EC-439CEE19465D}" destId="{9A8EA3CE-DE59-A444-950C-246A4A75DBED}" srcOrd="0" destOrd="0" presId="urn:microsoft.com/office/officeart/2005/8/layout/orgChart1"/>
    <dgm:cxn modelId="{3EA74236-3CC6-5F42-83A3-39F8FA9FCDC7}" type="presParOf" srcId="{9A8EA3CE-DE59-A444-950C-246A4A75DBED}" destId="{818824EE-0DCE-6440-A41C-23404969F6BC}" srcOrd="0" destOrd="0" presId="urn:microsoft.com/office/officeart/2005/8/layout/orgChart1"/>
    <dgm:cxn modelId="{9859BEB3-8E80-F344-BEB9-493D76B526BE}" type="presParOf" srcId="{9A8EA3CE-DE59-A444-950C-246A4A75DBED}" destId="{7F941F56-30F1-9449-997D-A7A2B9DF8E52}" srcOrd="1" destOrd="0" presId="urn:microsoft.com/office/officeart/2005/8/layout/orgChart1"/>
    <dgm:cxn modelId="{FB7ABBFB-8E59-EE41-B1EE-EE9DB87B5817}" type="presParOf" srcId="{CCAE402F-90F2-BA4B-98EC-439CEE19465D}" destId="{80F3771E-8031-9043-A3E7-B8FD124AA70C}" srcOrd="1" destOrd="0" presId="urn:microsoft.com/office/officeart/2005/8/layout/orgChart1"/>
    <dgm:cxn modelId="{25A50F84-F4E9-2946-938D-44EA1BC90CB9}" type="presParOf" srcId="{CCAE402F-90F2-BA4B-98EC-439CEE19465D}" destId="{57F0E901-7637-5C42-899C-C83B879AE122}" srcOrd="2" destOrd="0" presId="urn:microsoft.com/office/officeart/2005/8/layout/orgChart1"/>
    <dgm:cxn modelId="{AD48E8A8-8C86-7D40-B5DC-103563C7AEA7}" type="presParOf" srcId="{981DD72D-FF18-134C-86D1-01883D236914}" destId="{5F731706-4F4C-6246-B679-DE0EE6BD565E}" srcOrd="4" destOrd="0" presId="urn:microsoft.com/office/officeart/2005/8/layout/orgChart1"/>
    <dgm:cxn modelId="{27CFABDA-20EB-D543-ACE2-D3A67D2D204D}" type="presParOf" srcId="{981DD72D-FF18-134C-86D1-01883D236914}" destId="{D310856B-E696-7243-B239-E2B0BAEFF17C}" srcOrd="5" destOrd="0" presId="urn:microsoft.com/office/officeart/2005/8/layout/orgChart1"/>
    <dgm:cxn modelId="{F8F0EBC1-056F-3C4F-B1AF-F0181F0E2A51}" type="presParOf" srcId="{D310856B-E696-7243-B239-E2B0BAEFF17C}" destId="{5B1161E7-81E4-8940-A63E-4741AAE7F1A3}" srcOrd="0" destOrd="0" presId="urn:microsoft.com/office/officeart/2005/8/layout/orgChart1"/>
    <dgm:cxn modelId="{E3E2EA58-280F-C54B-8D6F-FF95400A11A7}" type="presParOf" srcId="{5B1161E7-81E4-8940-A63E-4741AAE7F1A3}" destId="{7F99DC60-9FEB-B44C-AB61-1BA5F8445017}" srcOrd="0" destOrd="0" presId="urn:microsoft.com/office/officeart/2005/8/layout/orgChart1"/>
    <dgm:cxn modelId="{369D55E3-26D0-8743-9AD5-3716C30ABD9C}" type="presParOf" srcId="{5B1161E7-81E4-8940-A63E-4741AAE7F1A3}" destId="{653B53D0-7F9E-F046-B36C-F55199C4705C}" srcOrd="1" destOrd="0" presId="urn:microsoft.com/office/officeart/2005/8/layout/orgChart1"/>
    <dgm:cxn modelId="{EB04F2DC-4180-2F4E-AC8E-01A479843EB7}" type="presParOf" srcId="{D310856B-E696-7243-B239-E2B0BAEFF17C}" destId="{2BD98635-9485-6745-84FD-32BEC84F86C6}" srcOrd="1" destOrd="0" presId="urn:microsoft.com/office/officeart/2005/8/layout/orgChart1"/>
    <dgm:cxn modelId="{448ED610-BAC6-8B42-8A11-D9F08B9D68B5}" type="presParOf" srcId="{D310856B-E696-7243-B239-E2B0BAEFF17C}" destId="{9435B457-CD02-614B-ABFF-41E84D0A6127}" srcOrd="2" destOrd="0" presId="urn:microsoft.com/office/officeart/2005/8/layout/orgChart1"/>
    <dgm:cxn modelId="{6760A2C0-FA63-7345-B9EB-7E98A72646D0}" type="presParOf" srcId="{981DD72D-FF18-134C-86D1-01883D236914}" destId="{FB33F48D-B409-7F4F-8E54-113466C6D316}" srcOrd="6" destOrd="0" presId="urn:microsoft.com/office/officeart/2005/8/layout/orgChart1"/>
    <dgm:cxn modelId="{D9B386DA-2A7E-A44D-BA48-8A81226E4F35}" type="presParOf" srcId="{981DD72D-FF18-134C-86D1-01883D236914}" destId="{96C17A30-4786-3949-982F-32D7D3C39D34}" srcOrd="7" destOrd="0" presId="urn:microsoft.com/office/officeart/2005/8/layout/orgChart1"/>
    <dgm:cxn modelId="{713254A7-3C78-8648-90C6-F90914731B63}" type="presParOf" srcId="{96C17A30-4786-3949-982F-32D7D3C39D34}" destId="{BE08A6B4-5839-5649-8BFF-EAA02A58716E}" srcOrd="0" destOrd="0" presId="urn:microsoft.com/office/officeart/2005/8/layout/orgChart1"/>
    <dgm:cxn modelId="{0A2CC244-FD7F-AE4C-9E33-ACE4E2D6F8ED}" type="presParOf" srcId="{BE08A6B4-5839-5649-8BFF-EAA02A58716E}" destId="{A9E813A3-CFB0-B74A-9C89-06DE42DD445A}" srcOrd="0" destOrd="0" presId="urn:microsoft.com/office/officeart/2005/8/layout/orgChart1"/>
    <dgm:cxn modelId="{F3F552E6-7D2F-464D-A2F7-54229355299A}" type="presParOf" srcId="{BE08A6B4-5839-5649-8BFF-EAA02A58716E}" destId="{10A49961-68BA-A440-ABB4-EB37BC1FE4F3}" srcOrd="1" destOrd="0" presId="urn:microsoft.com/office/officeart/2005/8/layout/orgChart1"/>
    <dgm:cxn modelId="{AA4D9401-8004-C247-8D5A-73C38E73444E}" type="presParOf" srcId="{96C17A30-4786-3949-982F-32D7D3C39D34}" destId="{543F5FC7-D154-3D49-BD7E-49B6041BF491}" srcOrd="1" destOrd="0" presId="urn:microsoft.com/office/officeart/2005/8/layout/orgChart1"/>
    <dgm:cxn modelId="{424554DB-7623-CC4F-B5EB-01AACEE8B03A}" type="presParOf" srcId="{96C17A30-4786-3949-982F-32D7D3C39D34}" destId="{99B9DBB1-B023-DC4E-8A6C-55423FB8F57B}" srcOrd="2" destOrd="0" presId="urn:microsoft.com/office/officeart/2005/8/layout/orgChart1"/>
    <dgm:cxn modelId="{1B37B1A2-25DD-454C-806D-D01E0739CC62}" type="presParOf" srcId="{981DD72D-FF18-134C-86D1-01883D236914}" destId="{B9A4B688-5233-9041-B259-740A79391A79}" srcOrd="8" destOrd="0" presId="urn:microsoft.com/office/officeart/2005/8/layout/orgChart1"/>
    <dgm:cxn modelId="{C38EFAE3-34E8-0646-A3FC-F3C7678B3138}" type="presParOf" srcId="{981DD72D-FF18-134C-86D1-01883D236914}" destId="{47583A25-ED64-E344-B7C3-F20A3EA5BBA5}" srcOrd="9" destOrd="0" presId="urn:microsoft.com/office/officeart/2005/8/layout/orgChart1"/>
    <dgm:cxn modelId="{F9D39E4D-8263-5446-AFA1-14F239C7610B}" type="presParOf" srcId="{47583A25-ED64-E344-B7C3-F20A3EA5BBA5}" destId="{DF8F6701-A635-D947-8BE8-1CD2A95A0808}" srcOrd="0" destOrd="0" presId="urn:microsoft.com/office/officeart/2005/8/layout/orgChart1"/>
    <dgm:cxn modelId="{E4EF4748-9B54-B445-8F4C-7F2E328A709F}" type="presParOf" srcId="{DF8F6701-A635-D947-8BE8-1CD2A95A0808}" destId="{067DA621-AB79-8A4E-A78A-1E1AA1D2A77B}" srcOrd="0" destOrd="0" presId="urn:microsoft.com/office/officeart/2005/8/layout/orgChart1"/>
    <dgm:cxn modelId="{40615919-7F31-3F4D-A947-95C3D41CF3CD}" type="presParOf" srcId="{DF8F6701-A635-D947-8BE8-1CD2A95A0808}" destId="{355FAF9A-42DB-9E4D-A94D-53D79B48FF9C}" srcOrd="1" destOrd="0" presId="urn:microsoft.com/office/officeart/2005/8/layout/orgChart1"/>
    <dgm:cxn modelId="{EE0B80DF-AE8F-6144-B136-8F0DB51B52A0}" type="presParOf" srcId="{47583A25-ED64-E344-B7C3-F20A3EA5BBA5}" destId="{B5E23FBF-1469-D443-B0EC-A52659D70A90}" srcOrd="1" destOrd="0" presId="urn:microsoft.com/office/officeart/2005/8/layout/orgChart1"/>
    <dgm:cxn modelId="{9FAD4D9C-8324-2D40-9F0B-36B5B435F83C}" type="presParOf" srcId="{47583A25-ED64-E344-B7C3-F20A3EA5BBA5}" destId="{2D426A8E-8EA2-E04B-B5F0-61FB68B52F64}" srcOrd="2" destOrd="0" presId="urn:microsoft.com/office/officeart/2005/8/layout/orgChart1"/>
    <dgm:cxn modelId="{958B77F2-A0D2-AA45-B5A8-FE886250BAB5}" type="presParOf" srcId="{E17E02D6-54A5-CE42-8640-D5EF3231B321}" destId="{04BBF75B-1CA4-5448-91E5-3F9895C91F60}" srcOrd="2" destOrd="0" presId="urn:microsoft.com/office/officeart/2005/8/layout/orgChart1"/>
    <dgm:cxn modelId="{5E6836DC-F14E-744A-BFA0-9D64D9A1F7D1}" type="presParOf" srcId="{21187D8C-B788-1942-AB8C-635735EEB8E8}" destId="{6E29003D-3ACB-964F-8998-9608253CC12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79F8F0-2C6F-A740-A375-1639578D8997}"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F8754E3F-592A-8B42-9715-807D9AA8092B}">
      <dgm:prSet phldrT="[Text]" custT="1"/>
      <dgm:spPr/>
      <dgm:t>
        <a:bodyPr/>
        <a:lstStyle/>
        <a:p>
          <a:pPr algn="ctr">
            <a:lnSpc>
              <a:spcPct val="100000"/>
            </a:lnSpc>
          </a:pPr>
          <a:r>
            <a:rPr lang="en-GB" sz="2000" dirty="0">
              <a:latin typeface="Times New Roman" panose="02020603050405020304" pitchFamily="18" charset="0"/>
              <a:cs typeface="Times New Roman" panose="02020603050405020304" pitchFamily="18" charset="0"/>
            </a:rPr>
            <a:t>Building needs no repair work</a:t>
          </a:r>
        </a:p>
      </dgm:t>
    </dgm:pt>
    <dgm:pt modelId="{6FA79AE3-E196-DD4C-91A2-A187CB88E53D}" type="parTrans" cxnId="{7FFBE58A-2D3E-5449-BDDA-3506488289AB}">
      <dgm:prSet/>
      <dgm:spPr/>
      <dgm:t>
        <a:bodyPr/>
        <a:lstStyle/>
        <a:p>
          <a:pPr algn="ctr"/>
          <a:endParaRPr lang="en-GB" sz="1600">
            <a:latin typeface="Times New Roman" panose="02020603050405020304" pitchFamily="18" charset="0"/>
            <a:cs typeface="Times New Roman" panose="02020603050405020304" pitchFamily="18" charset="0"/>
          </a:endParaRPr>
        </a:p>
      </dgm:t>
    </dgm:pt>
    <dgm:pt modelId="{1822074C-8EF0-D74E-8959-C2CF12CCE65D}" type="sibTrans" cxnId="{7FFBE58A-2D3E-5449-BDDA-3506488289AB}">
      <dgm:prSet/>
      <dgm:spPr/>
      <dgm:t>
        <a:bodyPr/>
        <a:lstStyle/>
        <a:p>
          <a:pPr algn="ctr"/>
          <a:endParaRPr lang="en-GB" sz="1600">
            <a:latin typeface="Times New Roman" panose="02020603050405020304" pitchFamily="18" charset="0"/>
            <a:cs typeface="Times New Roman" panose="02020603050405020304" pitchFamily="18" charset="0"/>
          </a:endParaRPr>
        </a:p>
      </dgm:t>
    </dgm:pt>
    <dgm:pt modelId="{592ED188-1FA1-FE4A-A8F0-E1E906121BC5}">
      <dgm:prSet phldrT="[Text]" custT="1"/>
      <dgm:spPr/>
      <dgm:t>
        <a:bodyPr/>
        <a:lstStyle/>
        <a:p>
          <a:pPr algn="ctr">
            <a:lnSpc>
              <a:spcPct val="100000"/>
            </a:lnSpc>
          </a:pPr>
          <a:r>
            <a:rPr lang="en-GB" sz="2000" dirty="0">
              <a:latin typeface="Times New Roman" panose="02020603050405020304" pitchFamily="18" charset="0"/>
              <a:cs typeface="Times New Roman" panose="02020603050405020304" pitchFamily="18" charset="0"/>
            </a:rPr>
            <a:t>Permits and Licenses obtained within the time frame</a:t>
          </a:r>
        </a:p>
      </dgm:t>
    </dgm:pt>
    <dgm:pt modelId="{E88EB66B-3976-8343-B4D3-97EE14817E62}" type="parTrans" cxnId="{6D13B786-01D4-9F4C-8017-91F91F849242}">
      <dgm:prSet/>
      <dgm:spPr/>
      <dgm:t>
        <a:bodyPr/>
        <a:lstStyle/>
        <a:p>
          <a:pPr algn="ctr"/>
          <a:endParaRPr lang="en-GB" sz="1600">
            <a:latin typeface="Times New Roman" panose="02020603050405020304" pitchFamily="18" charset="0"/>
            <a:cs typeface="Times New Roman" panose="02020603050405020304" pitchFamily="18" charset="0"/>
          </a:endParaRPr>
        </a:p>
      </dgm:t>
    </dgm:pt>
    <dgm:pt modelId="{E88EC864-A727-8E4B-AF13-9C6D516896AF}" type="sibTrans" cxnId="{6D13B786-01D4-9F4C-8017-91F91F849242}">
      <dgm:prSet/>
      <dgm:spPr/>
      <dgm:t>
        <a:bodyPr/>
        <a:lstStyle/>
        <a:p>
          <a:pPr algn="ctr"/>
          <a:endParaRPr lang="en-GB" sz="1600">
            <a:latin typeface="Times New Roman" panose="02020603050405020304" pitchFamily="18" charset="0"/>
            <a:cs typeface="Times New Roman" panose="02020603050405020304" pitchFamily="18" charset="0"/>
          </a:endParaRPr>
        </a:p>
      </dgm:t>
    </dgm:pt>
    <dgm:pt modelId="{7DC03B15-81DE-5F46-B155-631909F0D2AE}">
      <dgm:prSet phldrT="[Text]" custT="1"/>
      <dgm:spPr/>
      <dgm:t>
        <a:bodyPr/>
        <a:lstStyle/>
        <a:p>
          <a:pPr algn="ctr">
            <a:lnSpc>
              <a:spcPct val="100000"/>
            </a:lnSpc>
          </a:pPr>
          <a:r>
            <a:rPr lang="en-GB" sz="2000" dirty="0">
              <a:latin typeface="Times New Roman" panose="02020603050405020304" pitchFamily="18" charset="0"/>
              <a:cs typeface="Times New Roman" panose="02020603050405020304" pitchFamily="18" charset="0"/>
            </a:rPr>
            <a:t>Budget of $300k is sufficient</a:t>
          </a:r>
        </a:p>
      </dgm:t>
    </dgm:pt>
    <dgm:pt modelId="{AA1E1877-698E-CB4B-83E8-8535A327AFC2}" type="parTrans" cxnId="{57F0EB9D-BD27-704D-82DC-EB40B98F2442}">
      <dgm:prSet/>
      <dgm:spPr/>
      <dgm:t>
        <a:bodyPr/>
        <a:lstStyle/>
        <a:p>
          <a:pPr algn="ctr"/>
          <a:endParaRPr lang="en-GB" sz="1600">
            <a:latin typeface="Times New Roman" panose="02020603050405020304" pitchFamily="18" charset="0"/>
            <a:cs typeface="Times New Roman" panose="02020603050405020304" pitchFamily="18" charset="0"/>
          </a:endParaRPr>
        </a:p>
      </dgm:t>
    </dgm:pt>
    <dgm:pt modelId="{AFC29F6D-823C-FB40-A775-3BD23FAC5888}" type="sibTrans" cxnId="{57F0EB9D-BD27-704D-82DC-EB40B98F2442}">
      <dgm:prSet/>
      <dgm:spPr/>
      <dgm:t>
        <a:bodyPr/>
        <a:lstStyle/>
        <a:p>
          <a:pPr algn="ctr"/>
          <a:endParaRPr lang="en-GB" sz="1600">
            <a:latin typeface="Times New Roman" panose="02020603050405020304" pitchFamily="18" charset="0"/>
            <a:cs typeface="Times New Roman" panose="02020603050405020304" pitchFamily="18" charset="0"/>
          </a:endParaRPr>
        </a:p>
      </dgm:t>
    </dgm:pt>
    <dgm:pt modelId="{F13E6BDF-9293-EC4D-9CF5-1DE0882D3326}">
      <dgm:prSet phldrT="[Text]" custT="1"/>
      <dgm:spPr/>
      <dgm:t>
        <a:bodyPr/>
        <a:lstStyle/>
        <a:p>
          <a:pPr algn="ctr">
            <a:lnSpc>
              <a:spcPct val="100000"/>
            </a:lnSpc>
          </a:pPr>
          <a:r>
            <a:rPr lang="en-GB" sz="2000" dirty="0">
              <a:latin typeface="Times New Roman" panose="02020603050405020304" pitchFamily="18" charset="0"/>
              <a:cs typeface="Times New Roman" panose="02020603050405020304" pitchFamily="18" charset="0"/>
            </a:rPr>
            <a:t>Availability and delivery of materials wont be delayed</a:t>
          </a:r>
        </a:p>
      </dgm:t>
    </dgm:pt>
    <dgm:pt modelId="{C16114EE-B7C8-AE4C-8460-82A1B49C6437}" type="parTrans" cxnId="{29BE2E77-F255-A042-994A-12BCB78BDC7C}">
      <dgm:prSet/>
      <dgm:spPr/>
      <dgm:t>
        <a:bodyPr/>
        <a:lstStyle/>
        <a:p>
          <a:pPr algn="ctr"/>
          <a:endParaRPr lang="en-GB" sz="1600">
            <a:latin typeface="Times New Roman" panose="02020603050405020304" pitchFamily="18" charset="0"/>
            <a:cs typeface="Times New Roman" panose="02020603050405020304" pitchFamily="18" charset="0"/>
          </a:endParaRPr>
        </a:p>
      </dgm:t>
    </dgm:pt>
    <dgm:pt modelId="{7F642EB9-D834-934D-8C15-09BE0D0DE4B8}" type="sibTrans" cxnId="{29BE2E77-F255-A042-994A-12BCB78BDC7C}">
      <dgm:prSet/>
      <dgm:spPr/>
      <dgm:t>
        <a:bodyPr/>
        <a:lstStyle/>
        <a:p>
          <a:pPr algn="ctr"/>
          <a:endParaRPr lang="en-GB" sz="1600">
            <a:latin typeface="Times New Roman" panose="02020603050405020304" pitchFamily="18" charset="0"/>
            <a:cs typeface="Times New Roman" panose="02020603050405020304" pitchFamily="18" charset="0"/>
          </a:endParaRPr>
        </a:p>
      </dgm:t>
    </dgm:pt>
    <dgm:pt modelId="{0E880C1D-F962-9845-9F6C-D650EC930031}">
      <dgm:prSet phldrT="[Text]" custT="1"/>
      <dgm:spPr/>
      <dgm:t>
        <a:bodyPr/>
        <a:lstStyle/>
        <a:p>
          <a:pPr algn="ctr">
            <a:lnSpc>
              <a:spcPct val="100000"/>
            </a:lnSpc>
          </a:pPr>
          <a:r>
            <a:rPr lang="en-GB" sz="2000" dirty="0">
              <a:latin typeface="Times New Roman" panose="02020603050405020304" pitchFamily="18" charset="0"/>
              <a:cs typeface="Times New Roman" panose="02020603050405020304" pitchFamily="18" charset="0"/>
            </a:rPr>
            <a:t>Sound Weather Conditions</a:t>
          </a:r>
        </a:p>
      </dgm:t>
    </dgm:pt>
    <dgm:pt modelId="{934F6C91-279C-1C4F-9666-0D3692C51E9E}" type="parTrans" cxnId="{26A779A4-9F85-AF40-99F8-1B17E7A45880}">
      <dgm:prSet/>
      <dgm:spPr/>
      <dgm:t>
        <a:bodyPr/>
        <a:lstStyle/>
        <a:p>
          <a:pPr algn="ctr"/>
          <a:endParaRPr lang="en-GB" sz="1600">
            <a:latin typeface="Times New Roman" panose="02020603050405020304" pitchFamily="18" charset="0"/>
            <a:cs typeface="Times New Roman" panose="02020603050405020304" pitchFamily="18" charset="0"/>
          </a:endParaRPr>
        </a:p>
      </dgm:t>
    </dgm:pt>
    <dgm:pt modelId="{3AD3A7FD-5F9F-FA4B-8BE8-A7E074CEF942}" type="sibTrans" cxnId="{26A779A4-9F85-AF40-99F8-1B17E7A45880}">
      <dgm:prSet/>
      <dgm:spPr/>
      <dgm:t>
        <a:bodyPr/>
        <a:lstStyle/>
        <a:p>
          <a:pPr algn="ctr"/>
          <a:endParaRPr lang="en-GB" sz="1600">
            <a:latin typeface="Times New Roman" panose="02020603050405020304" pitchFamily="18" charset="0"/>
            <a:cs typeface="Times New Roman" panose="02020603050405020304" pitchFamily="18" charset="0"/>
          </a:endParaRPr>
        </a:p>
      </dgm:t>
    </dgm:pt>
    <dgm:pt modelId="{E20B1308-E384-4E4F-A78E-0CE630CC35A6}" type="pres">
      <dgm:prSet presAssocID="{5F79F8F0-2C6F-A740-A375-1639578D8997}" presName="diagram" presStyleCnt="0">
        <dgm:presLayoutVars>
          <dgm:dir/>
          <dgm:resizeHandles val="exact"/>
        </dgm:presLayoutVars>
      </dgm:prSet>
      <dgm:spPr/>
    </dgm:pt>
    <dgm:pt modelId="{9B1258CE-FA59-4D47-800D-925F9D799464}" type="pres">
      <dgm:prSet presAssocID="{F8754E3F-592A-8B42-9715-807D9AA8092B}" presName="node" presStyleLbl="node1" presStyleIdx="0" presStyleCnt="5">
        <dgm:presLayoutVars>
          <dgm:bulletEnabled val="1"/>
        </dgm:presLayoutVars>
      </dgm:prSet>
      <dgm:spPr/>
    </dgm:pt>
    <dgm:pt modelId="{D71EFD3D-9E59-2E47-AF71-B2809D5BD5CC}" type="pres">
      <dgm:prSet presAssocID="{1822074C-8EF0-D74E-8959-C2CF12CCE65D}" presName="sibTrans" presStyleCnt="0"/>
      <dgm:spPr/>
    </dgm:pt>
    <dgm:pt modelId="{E48C641B-CB88-A242-A64F-0C8AF580DCF8}" type="pres">
      <dgm:prSet presAssocID="{592ED188-1FA1-FE4A-A8F0-E1E906121BC5}" presName="node" presStyleLbl="node1" presStyleIdx="1" presStyleCnt="5">
        <dgm:presLayoutVars>
          <dgm:bulletEnabled val="1"/>
        </dgm:presLayoutVars>
      </dgm:prSet>
      <dgm:spPr/>
    </dgm:pt>
    <dgm:pt modelId="{83D8EF5A-FED1-074E-92BA-FF3A1FBBA380}" type="pres">
      <dgm:prSet presAssocID="{E88EC864-A727-8E4B-AF13-9C6D516896AF}" presName="sibTrans" presStyleCnt="0"/>
      <dgm:spPr/>
    </dgm:pt>
    <dgm:pt modelId="{40EBCC5E-C79A-D848-A71F-7B14E125EBC4}" type="pres">
      <dgm:prSet presAssocID="{7DC03B15-81DE-5F46-B155-631909F0D2AE}" presName="node" presStyleLbl="node1" presStyleIdx="2" presStyleCnt="5">
        <dgm:presLayoutVars>
          <dgm:bulletEnabled val="1"/>
        </dgm:presLayoutVars>
      </dgm:prSet>
      <dgm:spPr/>
    </dgm:pt>
    <dgm:pt modelId="{92837F38-BA40-074A-9940-BD5B5E705BEE}" type="pres">
      <dgm:prSet presAssocID="{AFC29F6D-823C-FB40-A775-3BD23FAC5888}" presName="sibTrans" presStyleCnt="0"/>
      <dgm:spPr/>
    </dgm:pt>
    <dgm:pt modelId="{CD5DBD98-6455-B346-B919-3FD974B378AE}" type="pres">
      <dgm:prSet presAssocID="{F13E6BDF-9293-EC4D-9CF5-1DE0882D3326}" presName="node" presStyleLbl="node1" presStyleIdx="3" presStyleCnt="5">
        <dgm:presLayoutVars>
          <dgm:bulletEnabled val="1"/>
        </dgm:presLayoutVars>
      </dgm:prSet>
      <dgm:spPr/>
    </dgm:pt>
    <dgm:pt modelId="{E6FE9327-BAA3-D04A-87B8-191E19709160}" type="pres">
      <dgm:prSet presAssocID="{7F642EB9-D834-934D-8C15-09BE0D0DE4B8}" presName="sibTrans" presStyleCnt="0"/>
      <dgm:spPr/>
    </dgm:pt>
    <dgm:pt modelId="{E4D74EC0-6849-594B-89A4-052FA928468C}" type="pres">
      <dgm:prSet presAssocID="{0E880C1D-F962-9845-9F6C-D650EC930031}" presName="node" presStyleLbl="node1" presStyleIdx="4" presStyleCnt="5">
        <dgm:presLayoutVars>
          <dgm:bulletEnabled val="1"/>
        </dgm:presLayoutVars>
      </dgm:prSet>
      <dgm:spPr/>
    </dgm:pt>
  </dgm:ptLst>
  <dgm:cxnLst>
    <dgm:cxn modelId="{68F40C55-00B1-D24B-B7C6-5348F47BA9C5}" type="presOf" srcId="{5F79F8F0-2C6F-A740-A375-1639578D8997}" destId="{E20B1308-E384-4E4F-A78E-0CE630CC35A6}" srcOrd="0" destOrd="0" presId="urn:microsoft.com/office/officeart/2005/8/layout/default"/>
    <dgm:cxn modelId="{29BE2E77-F255-A042-994A-12BCB78BDC7C}" srcId="{5F79F8F0-2C6F-A740-A375-1639578D8997}" destId="{F13E6BDF-9293-EC4D-9CF5-1DE0882D3326}" srcOrd="3" destOrd="0" parTransId="{C16114EE-B7C8-AE4C-8460-82A1B49C6437}" sibTransId="{7F642EB9-D834-934D-8C15-09BE0D0DE4B8}"/>
    <dgm:cxn modelId="{D4CC9780-2C99-0F43-B18D-28D847720CD0}" type="presOf" srcId="{F8754E3F-592A-8B42-9715-807D9AA8092B}" destId="{9B1258CE-FA59-4D47-800D-925F9D799464}" srcOrd="0" destOrd="0" presId="urn:microsoft.com/office/officeart/2005/8/layout/default"/>
    <dgm:cxn modelId="{6D13B786-01D4-9F4C-8017-91F91F849242}" srcId="{5F79F8F0-2C6F-A740-A375-1639578D8997}" destId="{592ED188-1FA1-FE4A-A8F0-E1E906121BC5}" srcOrd="1" destOrd="0" parTransId="{E88EB66B-3976-8343-B4D3-97EE14817E62}" sibTransId="{E88EC864-A727-8E4B-AF13-9C6D516896AF}"/>
    <dgm:cxn modelId="{7FFBE58A-2D3E-5449-BDDA-3506488289AB}" srcId="{5F79F8F0-2C6F-A740-A375-1639578D8997}" destId="{F8754E3F-592A-8B42-9715-807D9AA8092B}" srcOrd="0" destOrd="0" parTransId="{6FA79AE3-E196-DD4C-91A2-A187CB88E53D}" sibTransId="{1822074C-8EF0-D74E-8959-C2CF12CCE65D}"/>
    <dgm:cxn modelId="{29DE1D8F-5652-DA47-9146-92B47012D75F}" type="presOf" srcId="{F13E6BDF-9293-EC4D-9CF5-1DE0882D3326}" destId="{CD5DBD98-6455-B346-B919-3FD974B378AE}" srcOrd="0" destOrd="0" presId="urn:microsoft.com/office/officeart/2005/8/layout/default"/>
    <dgm:cxn modelId="{4E42B69B-A2D6-3C40-92F6-91F0D9E86088}" type="presOf" srcId="{592ED188-1FA1-FE4A-A8F0-E1E906121BC5}" destId="{E48C641B-CB88-A242-A64F-0C8AF580DCF8}" srcOrd="0" destOrd="0" presId="urn:microsoft.com/office/officeart/2005/8/layout/default"/>
    <dgm:cxn modelId="{57F0EB9D-BD27-704D-82DC-EB40B98F2442}" srcId="{5F79F8F0-2C6F-A740-A375-1639578D8997}" destId="{7DC03B15-81DE-5F46-B155-631909F0D2AE}" srcOrd="2" destOrd="0" parTransId="{AA1E1877-698E-CB4B-83E8-8535A327AFC2}" sibTransId="{AFC29F6D-823C-FB40-A775-3BD23FAC5888}"/>
    <dgm:cxn modelId="{26A779A4-9F85-AF40-99F8-1B17E7A45880}" srcId="{5F79F8F0-2C6F-A740-A375-1639578D8997}" destId="{0E880C1D-F962-9845-9F6C-D650EC930031}" srcOrd="4" destOrd="0" parTransId="{934F6C91-279C-1C4F-9666-0D3692C51E9E}" sibTransId="{3AD3A7FD-5F9F-FA4B-8BE8-A7E074CEF942}"/>
    <dgm:cxn modelId="{FCFB03AA-F2A8-8A44-AACD-A46E7EF1B7BB}" type="presOf" srcId="{7DC03B15-81DE-5F46-B155-631909F0D2AE}" destId="{40EBCC5E-C79A-D848-A71F-7B14E125EBC4}" srcOrd="0" destOrd="0" presId="urn:microsoft.com/office/officeart/2005/8/layout/default"/>
    <dgm:cxn modelId="{2F8189EC-9D6A-404F-83B7-9026FADE0047}" type="presOf" srcId="{0E880C1D-F962-9845-9F6C-D650EC930031}" destId="{E4D74EC0-6849-594B-89A4-052FA928468C}" srcOrd="0" destOrd="0" presId="urn:microsoft.com/office/officeart/2005/8/layout/default"/>
    <dgm:cxn modelId="{125B5A50-3D82-3F48-953A-907E5621A27C}" type="presParOf" srcId="{E20B1308-E384-4E4F-A78E-0CE630CC35A6}" destId="{9B1258CE-FA59-4D47-800D-925F9D799464}" srcOrd="0" destOrd="0" presId="urn:microsoft.com/office/officeart/2005/8/layout/default"/>
    <dgm:cxn modelId="{E1101F60-86C7-D345-88F3-3F6AAFBCD1D7}" type="presParOf" srcId="{E20B1308-E384-4E4F-A78E-0CE630CC35A6}" destId="{D71EFD3D-9E59-2E47-AF71-B2809D5BD5CC}" srcOrd="1" destOrd="0" presId="urn:microsoft.com/office/officeart/2005/8/layout/default"/>
    <dgm:cxn modelId="{EE12CAA6-114D-4244-91F1-71702698EB2C}" type="presParOf" srcId="{E20B1308-E384-4E4F-A78E-0CE630CC35A6}" destId="{E48C641B-CB88-A242-A64F-0C8AF580DCF8}" srcOrd="2" destOrd="0" presId="urn:microsoft.com/office/officeart/2005/8/layout/default"/>
    <dgm:cxn modelId="{BF9DD808-AA64-AC42-9068-ED69E15F8758}" type="presParOf" srcId="{E20B1308-E384-4E4F-A78E-0CE630CC35A6}" destId="{83D8EF5A-FED1-074E-92BA-FF3A1FBBA380}" srcOrd="3" destOrd="0" presId="urn:microsoft.com/office/officeart/2005/8/layout/default"/>
    <dgm:cxn modelId="{16357285-E9E4-5849-8105-D15701A87B31}" type="presParOf" srcId="{E20B1308-E384-4E4F-A78E-0CE630CC35A6}" destId="{40EBCC5E-C79A-D848-A71F-7B14E125EBC4}" srcOrd="4" destOrd="0" presId="urn:microsoft.com/office/officeart/2005/8/layout/default"/>
    <dgm:cxn modelId="{6A7B7A3C-A8CB-334A-BD8C-FA42C44F8113}" type="presParOf" srcId="{E20B1308-E384-4E4F-A78E-0CE630CC35A6}" destId="{92837F38-BA40-074A-9940-BD5B5E705BEE}" srcOrd="5" destOrd="0" presId="urn:microsoft.com/office/officeart/2005/8/layout/default"/>
    <dgm:cxn modelId="{83BD1A04-356A-954F-91CF-BB498C9B5EC0}" type="presParOf" srcId="{E20B1308-E384-4E4F-A78E-0CE630CC35A6}" destId="{CD5DBD98-6455-B346-B919-3FD974B378AE}" srcOrd="6" destOrd="0" presId="urn:microsoft.com/office/officeart/2005/8/layout/default"/>
    <dgm:cxn modelId="{899A30A2-04EE-6B4F-9186-A45AF9A590C8}" type="presParOf" srcId="{E20B1308-E384-4E4F-A78E-0CE630CC35A6}" destId="{E6FE9327-BAA3-D04A-87B8-191E19709160}" srcOrd="7" destOrd="0" presId="urn:microsoft.com/office/officeart/2005/8/layout/default"/>
    <dgm:cxn modelId="{68EE65D1-19D8-CB44-87EB-86E1C90C6FC7}" type="presParOf" srcId="{E20B1308-E384-4E4F-A78E-0CE630CC35A6}" destId="{E4D74EC0-6849-594B-89A4-052FA928468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8C92FA-DA40-E643-8C96-D6D18E43397F}"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GB"/>
        </a:p>
      </dgm:t>
    </dgm:pt>
    <dgm:pt modelId="{7BED87D7-7A25-1649-8E0C-BA154E7F09D3}">
      <dgm:prSet phldrT="[Text]" custT="1"/>
      <dgm:spPr/>
      <dgm:t>
        <a:bodyPr/>
        <a:lstStyle/>
        <a:p>
          <a:r>
            <a:rPr lang="en-GB" sz="3200" dirty="0">
              <a:latin typeface="Times New Roman" panose="02020603050405020304" pitchFamily="18" charset="0"/>
              <a:cs typeface="Times New Roman" panose="02020603050405020304" pitchFamily="18" charset="0"/>
            </a:rPr>
            <a:t>Permits and Licenses</a:t>
          </a:r>
        </a:p>
      </dgm:t>
    </dgm:pt>
    <dgm:pt modelId="{95B78595-3EF7-134F-BD75-9EC9D6908608}" type="parTrans" cxnId="{6A8E352B-0527-A641-BE38-886870304B0B}">
      <dgm:prSet/>
      <dgm:spPr/>
      <dgm:t>
        <a:bodyPr/>
        <a:lstStyle/>
        <a:p>
          <a:endParaRPr lang="en-GB" sz="1600">
            <a:latin typeface="Times New Roman" panose="02020603050405020304" pitchFamily="18" charset="0"/>
            <a:cs typeface="Times New Roman" panose="02020603050405020304" pitchFamily="18" charset="0"/>
          </a:endParaRPr>
        </a:p>
      </dgm:t>
    </dgm:pt>
    <dgm:pt modelId="{31273016-9F64-354C-A1A7-F85F1FE00D2D}" type="sibTrans" cxnId="{6A8E352B-0527-A641-BE38-886870304B0B}">
      <dgm:prSet custT="1"/>
      <dgm:spPr/>
      <dgm:t>
        <a:bodyPr/>
        <a:lstStyle/>
        <a:p>
          <a:endParaRPr lang="en-GB" sz="2400">
            <a:latin typeface="Times New Roman" panose="02020603050405020304" pitchFamily="18" charset="0"/>
            <a:cs typeface="Times New Roman" panose="02020603050405020304" pitchFamily="18" charset="0"/>
          </a:endParaRPr>
        </a:p>
      </dgm:t>
    </dgm:pt>
    <dgm:pt modelId="{96EA3201-0CCB-624B-A1DC-0FC968A7CD07}">
      <dgm:prSet phldrT="[Text]" custT="1"/>
      <dgm:spPr/>
      <dgm:t>
        <a:bodyPr/>
        <a:lstStyle/>
        <a:p>
          <a:r>
            <a:rPr lang="en-GB" sz="3200" dirty="0">
              <a:latin typeface="Times New Roman" panose="02020603050405020304" pitchFamily="18" charset="0"/>
              <a:cs typeface="Times New Roman" panose="02020603050405020304" pitchFamily="18" charset="0"/>
            </a:rPr>
            <a:t>Demolition of Site</a:t>
          </a:r>
        </a:p>
      </dgm:t>
    </dgm:pt>
    <dgm:pt modelId="{00C9A185-ADEF-E64E-B47C-0D04D9F09AB6}" type="parTrans" cxnId="{479EB7DA-95F4-CD49-A5C3-0314FF143177}">
      <dgm:prSet/>
      <dgm:spPr/>
      <dgm:t>
        <a:bodyPr/>
        <a:lstStyle/>
        <a:p>
          <a:endParaRPr lang="en-GB" sz="1600">
            <a:latin typeface="Times New Roman" panose="02020603050405020304" pitchFamily="18" charset="0"/>
            <a:cs typeface="Times New Roman" panose="02020603050405020304" pitchFamily="18" charset="0"/>
          </a:endParaRPr>
        </a:p>
      </dgm:t>
    </dgm:pt>
    <dgm:pt modelId="{AA5FDB17-1678-3D4B-B98D-38D936AE4B35}" type="sibTrans" cxnId="{479EB7DA-95F4-CD49-A5C3-0314FF143177}">
      <dgm:prSet custT="1"/>
      <dgm:spPr/>
      <dgm:t>
        <a:bodyPr/>
        <a:lstStyle/>
        <a:p>
          <a:endParaRPr lang="en-GB" sz="2400">
            <a:latin typeface="Times New Roman" panose="02020603050405020304" pitchFamily="18" charset="0"/>
            <a:cs typeface="Times New Roman" panose="02020603050405020304" pitchFamily="18" charset="0"/>
          </a:endParaRPr>
        </a:p>
      </dgm:t>
    </dgm:pt>
    <dgm:pt modelId="{550C6798-E5E0-054C-8127-B47B45862441}">
      <dgm:prSet phldrT="[Text]" custT="1"/>
      <dgm:spPr/>
      <dgm:t>
        <a:bodyPr/>
        <a:lstStyle/>
        <a:p>
          <a:r>
            <a:rPr lang="en-GB" sz="3200" dirty="0">
              <a:latin typeface="Times New Roman" panose="02020603050405020304" pitchFamily="18" charset="0"/>
              <a:cs typeface="Times New Roman" panose="02020603050405020304" pitchFamily="18" charset="0"/>
            </a:rPr>
            <a:t>Electrical &amp; Plumbing</a:t>
          </a:r>
        </a:p>
      </dgm:t>
    </dgm:pt>
    <dgm:pt modelId="{BD8E3AEE-3A44-2D44-A790-20857DEFE4BE}" type="parTrans" cxnId="{C8B8964E-CA7B-5445-8CA2-DA493F69757C}">
      <dgm:prSet/>
      <dgm:spPr/>
      <dgm:t>
        <a:bodyPr/>
        <a:lstStyle/>
        <a:p>
          <a:endParaRPr lang="en-GB" sz="1600">
            <a:latin typeface="Times New Roman" panose="02020603050405020304" pitchFamily="18" charset="0"/>
            <a:cs typeface="Times New Roman" panose="02020603050405020304" pitchFamily="18" charset="0"/>
          </a:endParaRPr>
        </a:p>
      </dgm:t>
    </dgm:pt>
    <dgm:pt modelId="{2831EBFD-8615-4342-96F9-AEE6FB5FEBDB}" type="sibTrans" cxnId="{C8B8964E-CA7B-5445-8CA2-DA493F69757C}">
      <dgm:prSet custT="1"/>
      <dgm:spPr/>
      <dgm:t>
        <a:bodyPr/>
        <a:lstStyle/>
        <a:p>
          <a:endParaRPr lang="en-GB" sz="2400">
            <a:latin typeface="Times New Roman" panose="02020603050405020304" pitchFamily="18" charset="0"/>
            <a:cs typeface="Times New Roman" panose="02020603050405020304" pitchFamily="18" charset="0"/>
          </a:endParaRPr>
        </a:p>
      </dgm:t>
    </dgm:pt>
    <dgm:pt modelId="{5876F818-185C-A24E-929F-B0C70C1DA0E5}">
      <dgm:prSet custT="1"/>
      <dgm:spPr/>
      <dgm:t>
        <a:bodyPr/>
        <a:lstStyle/>
        <a:p>
          <a:r>
            <a:rPr lang="en-GB" sz="3200" dirty="0">
              <a:latin typeface="Times New Roman" panose="02020603050405020304" pitchFamily="18" charset="0"/>
              <a:cs typeface="Times New Roman" panose="02020603050405020304" pitchFamily="18" charset="0"/>
            </a:rPr>
            <a:t>Flooring and Walling</a:t>
          </a:r>
        </a:p>
      </dgm:t>
    </dgm:pt>
    <dgm:pt modelId="{C1F82FA2-89B3-5E4E-9419-7A2F4F0AE60A}" type="parTrans" cxnId="{34FB7E85-A8FB-7141-8E43-977A9915DD61}">
      <dgm:prSet/>
      <dgm:spPr/>
      <dgm:t>
        <a:bodyPr/>
        <a:lstStyle/>
        <a:p>
          <a:endParaRPr lang="en-GB" sz="1600">
            <a:latin typeface="Times New Roman" panose="02020603050405020304" pitchFamily="18" charset="0"/>
            <a:cs typeface="Times New Roman" panose="02020603050405020304" pitchFamily="18" charset="0"/>
          </a:endParaRPr>
        </a:p>
      </dgm:t>
    </dgm:pt>
    <dgm:pt modelId="{48210D0D-3B17-9545-A9B7-8DF40B71E14A}" type="sibTrans" cxnId="{34FB7E85-A8FB-7141-8E43-977A9915DD61}">
      <dgm:prSet custT="1"/>
      <dgm:spPr/>
      <dgm:t>
        <a:bodyPr/>
        <a:lstStyle/>
        <a:p>
          <a:endParaRPr lang="en-GB" sz="2400">
            <a:latin typeface="Times New Roman" panose="02020603050405020304" pitchFamily="18" charset="0"/>
            <a:cs typeface="Times New Roman" panose="02020603050405020304" pitchFamily="18" charset="0"/>
          </a:endParaRPr>
        </a:p>
      </dgm:t>
    </dgm:pt>
    <dgm:pt modelId="{291A8AC0-DD0F-7A4A-9CC2-58F355D1AA86}">
      <dgm:prSet custT="1"/>
      <dgm:spPr/>
      <dgm:t>
        <a:bodyPr/>
        <a:lstStyle/>
        <a:p>
          <a:r>
            <a:rPr lang="en-GB" sz="3200" dirty="0">
              <a:latin typeface="Times New Roman" panose="02020603050405020304" pitchFamily="18" charset="0"/>
              <a:cs typeface="Times New Roman" panose="02020603050405020304" pitchFamily="18" charset="0"/>
            </a:rPr>
            <a:t>Millwork &amp; Cabinetry</a:t>
          </a:r>
        </a:p>
      </dgm:t>
    </dgm:pt>
    <dgm:pt modelId="{32B43FB3-8B55-7546-B360-E154B3FEBC57}" type="parTrans" cxnId="{C7A92C43-3D83-DD44-830D-1776EEBD3960}">
      <dgm:prSet/>
      <dgm:spPr/>
      <dgm:t>
        <a:bodyPr/>
        <a:lstStyle/>
        <a:p>
          <a:endParaRPr lang="en-GB" sz="1600">
            <a:latin typeface="Times New Roman" panose="02020603050405020304" pitchFamily="18" charset="0"/>
            <a:cs typeface="Times New Roman" panose="02020603050405020304" pitchFamily="18" charset="0"/>
          </a:endParaRPr>
        </a:p>
      </dgm:t>
    </dgm:pt>
    <dgm:pt modelId="{034B630F-554B-CC47-9047-A291EA2722D7}" type="sibTrans" cxnId="{C7A92C43-3D83-DD44-830D-1776EEBD3960}">
      <dgm:prSet/>
      <dgm:spPr/>
      <dgm:t>
        <a:bodyPr/>
        <a:lstStyle/>
        <a:p>
          <a:endParaRPr lang="en-GB" sz="1600">
            <a:latin typeface="Times New Roman" panose="02020603050405020304" pitchFamily="18" charset="0"/>
            <a:cs typeface="Times New Roman" panose="02020603050405020304" pitchFamily="18" charset="0"/>
          </a:endParaRPr>
        </a:p>
      </dgm:t>
    </dgm:pt>
    <dgm:pt modelId="{5050B156-C8C5-1349-BB07-760F4A0C1EF7}" type="pres">
      <dgm:prSet presAssocID="{008C92FA-DA40-E643-8C96-D6D18E43397F}" presName="outerComposite" presStyleCnt="0">
        <dgm:presLayoutVars>
          <dgm:chMax val="5"/>
          <dgm:dir/>
          <dgm:resizeHandles val="exact"/>
        </dgm:presLayoutVars>
      </dgm:prSet>
      <dgm:spPr/>
    </dgm:pt>
    <dgm:pt modelId="{C1FE688A-641A-5749-91B4-CAABDC04063C}" type="pres">
      <dgm:prSet presAssocID="{008C92FA-DA40-E643-8C96-D6D18E43397F}" presName="dummyMaxCanvas" presStyleCnt="0">
        <dgm:presLayoutVars/>
      </dgm:prSet>
      <dgm:spPr/>
    </dgm:pt>
    <dgm:pt modelId="{7AC8AA72-0975-D847-A052-EC04FA142BA9}" type="pres">
      <dgm:prSet presAssocID="{008C92FA-DA40-E643-8C96-D6D18E43397F}" presName="FiveNodes_1" presStyleLbl="node1" presStyleIdx="0" presStyleCnt="5">
        <dgm:presLayoutVars>
          <dgm:bulletEnabled val="1"/>
        </dgm:presLayoutVars>
      </dgm:prSet>
      <dgm:spPr/>
    </dgm:pt>
    <dgm:pt modelId="{2488C461-C294-AC42-B839-E375DB212145}" type="pres">
      <dgm:prSet presAssocID="{008C92FA-DA40-E643-8C96-D6D18E43397F}" presName="FiveNodes_2" presStyleLbl="node1" presStyleIdx="1" presStyleCnt="5">
        <dgm:presLayoutVars>
          <dgm:bulletEnabled val="1"/>
        </dgm:presLayoutVars>
      </dgm:prSet>
      <dgm:spPr/>
    </dgm:pt>
    <dgm:pt modelId="{947F6D6A-A8CB-5D4D-B5BE-E9DB8AE988EB}" type="pres">
      <dgm:prSet presAssocID="{008C92FA-DA40-E643-8C96-D6D18E43397F}" presName="FiveNodes_3" presStyleLbl="node1" presStyleIdx="2" presStyleCnt="5">
        <dgm:presLayoutVars>
          <dgm:bulletEnabled val="1"/>
        </dgm:presLayoutVars>
      </dgm:prSet>
      <dgm:spPr/>
    </dgm:pt>
    <dgm:pt modelId="{64FCCDE7-FD9A-DA47-9080-B2D1042DEA61}" type="pres">
      <dgm:prSet presAssocID="{008C92FA-DA40-E643-8C96-D6D18E43397F}" presName="FiveNodes_4" presStyleLbl="node1" presStyleIdx="3" presStyleCnt="5">
        <dgm:presLayoutVars>
          <dgm:bulletEnabled val="1"/>
        </dgm:presLayoutVars>
      </dgm:prSet>
      <dgm:spPr/>
    </dgm:pt>
    <dgm:pt modelId="{089FB30C-B195-D44E-891F-90132BE8D771}" type="pres">
      <dgm:prSet presAssocID="{008C92FA-DA40-E643-8C96-D6D18E43397F}" presName="FiveNodes_5" presStyleLbl="node1" presStyleIdx="4" presStyleCnt="5">
        <dgm:presLayoutVars>
          <dgm:bulletEnabled val="1"/>
        </dgm:presLayoutVars>
      </dgm:prSet>
      <dgm:spPr/>
    </dgm:pt>
    <dgm:pt modelId="{48702384-377B-2446-93E0-DEFB014A3736}" type="pres">
      <dgm:prSet presAssocID="{008C92FA-DA40-E643-8C96-D6D18E43397F}" presName="FiveConn_1-2" presStyleLbl="fgAccFollowNode1" presStyleIdx="0" presStyleCnt="4">
        <dgm:presLayoutVars>
          <dgm:bulletEnabled val="1"/>
        </dgm:presLayoutVars>
      </dgm:prSet>
      <dgm:spPr/>
    </dgm:pt>
    <dgm:pt modelId="{04F17A79-4B40-B84A-AE45-54F908AA7AD5}" type="pres">
      <dgm:prSet presAssocID="{008C92FA-DA40-E643-8C96-D6D18E43397F}" presName="FiveConn_2-3" presStyleLbl="fgAccFollowNode1" presStyleIdx="1" presStyleCnt="4">
        <dgm:presLayoutVars>
          <dgm:bulletEnabled val="1"/>
        </dgm:presLayoutVars>
      </dgm:prSet>
      <dgm:spPr/>
    </dgm:pt>
    <dgm:pt modelId="{D3A6E02C-7BF0-EB4F-9A16-8922FAAE5988}" type="pres">
      <dgm:prSet presAssocID="{008C92FA-DA40-E643-8C96-D6D18E43397F}" presName="FiveConn_3-4" presStyleLbl="fgAccFollowNode1" presStyleIdx="2" presStyleCnt="4">
        <dgm:presLayoutVars>
          <dgm:bulletEnabled val="1"/>
        </dgm:presLayoutVars>
      </dgm:prSet>
      <dgm:spPr/>
    </dgm:pt>
    <dgm:pt modelId="{E78C58E6-B1A8-264D-AF94-43E5279B53C7}" type="pres">
      <dgm:prSet presAssocID="{008C92FA-DA40-E643-8C96-D6D18E43397F}" presName="FiveConn_4-5" presStyleLbl="fgAccFollowNode1" presStyleIdx="3" presStyleCnt="4">
        <dgm:presLayoutVars>
          <dgm:bulletEnabled val="1"/>
        </dgm:presLayoutVars>
      </dgm:prSet>
      <dgm:spPr/>
    </dgm:pt>
    <dgm:pt modelId="{A59376B4-FA92-2040-BC7E-C592D73D66A6}" type="pres">
      <dgm:prSet presAssocID="{008C92FA-DA40-E643-8C96-D6D18E43397F}" presName="FiveNodes_1_text" presStyleLbl="node1" presStyleIdx="4" presStyleCnt="5">
        <dgm:presLayoutVars>
          <dgm:bulletEnabled val="1"/>
        </dgm:presLayoutVars>
      </dgm:prSet>
      <dgm:spPr/>
    </dgm:pt>
    <dgm:pt modelId="{332ED45D-1F49-C443-B026-CA40B3D97F9C}" type="pres">
      <dgm:prSet presAssocID="{008C92FA-DA40-E643-8C96-D6D18E43397F}" presName="FiveNodes_2_text" presStyleLbl="node1" presStyleIdx="4" presStyleCnt="5">
        <dgm:presLayoutVars>
          <dgm:bulletEnabled val="1"/>
        </dgm:presLayoutVars>
      </dgm:prSet>
      <dgm:spPr/>
    </dgm:pt>
    <dgm:pt modelId="{AEE97A03-9D0B-9743-98E7-5169E9561312}" type="pres">
      <dgm:prSet presAssocID="{008C92FA-DA40-E643-8C96-D6D18E43397F}" presName="FiveNodes_3_text" presStyleLbl="node1" presStyleIdx="4" presStyleCnt="5">
        <dgm:presLayoutVars>
          <dgm:bulletEnabled val="1"/>
        </dgm:presLayoutVars>
      </dgm:prSet>
      <dgm:spPr/>
    </dgm:pt>
    <dgm:pt modelId="{768826A6-CA02-9049-97D2-8CA0D53E30C4}" type="pres">
      <dgm:prSet presAssocID="{008C92FA-DA40-E643-8C96-D6D18E43397F}" presName="FiveNodes_4_text" presStyleLbl="node1" presStyleIdx="4" presStyleCnt="5">
        <dgm:presLayoutVars>
          <dgm:bulletEnabled val="1"/>
        </dgm:presLayoutVars>
      </dgm:prSet>
      <dgm:spPr/>
    </dgm:pt>
    <dgm:pt modelId="{CFC61826-EA50-594D-98B0-92842BB1A18F}" type="pres">
      <dgm:prSet presAssocID="{008C92FA-DA40-E643-8C96-D6D18E43397F}" presName="FiveNodes_5_text" presStyleLbl="node1" presStyleIdx="4" presStyleCnt="5">
        <dgm:presLayoutVars>
          <dgm:bulletEnabled val="1"/>
        </dgm:presLayoutVars>
      </dgm:prSet>
      <dgm:spPr/>
    </dgm:pt>
  </dgm:ptLst>
  <dgm:cxnLst>
    <dgm:cxn modelId="{114E6928-11E2-8141-A415-B0AD309804B7}" type="presOf" srcId="{550C6798-E5E0-054C-8127-B47B45862441}" destId="{947F6D6A-A8CB-5D4D-B5BE-E9DB8AE988EB}" srcOrd="0" destOrd="0" presId="urn:microsoft.com/office/officeart/2005/8/layout/vProcess5"/>
    <dgm:cxn modelId="{6A8E352B-0527-A641-BE38-886870304B0B}" srcId="{008C92FA-DA40-E643-8C96-D6D18E43397F}" destId="{7BED87D7-7A25-1649-8E0C-BA154E7F09D3}" srcOrd="0" destOrd="0" parTransId="{95B78595-3EF7-134F-BD75-9EC9D6908608}" sibTransId="{31273016-9F64-354C-A1A7-F85F1FE00D2D}"/>
    <dgm:cxn modelId="{44156941-C18F-6F4F-A97F-B5CBDF187AE0}" type="presOf" srcId="{96EA3201-0CCB-624B-A1DC-0FC968A7CD07}" destId="{332ED45D-1F49-C443-B026-CA40B3D97F9C}" srcOrd="1" destOrd="0" presId="urn:microsoft.com/office/officeart/2005/8/layout/vProcess5"/>
    <dgm:cxn modelId="{C7A92C43-3D83-DD44-830D-1776EEBD3960}" srcId="{008C92FA-DA40-E643-8C96-D6D18E43397F}" destId="{291A8AC0-DD0F-7A4A-9CC2-58F355D1AA86}" srcOrd="4" destOrd="0" parTransId="{32B43FB3-8B55-7546-B360-E154B3FEBC57}" sibTransId="{034B630F-554B-CC47-9047-A291EA2722D7}"/>
    <dgm:cxn modelId="{C8B8964E-CA7B-5445-8CA2-DA493F69757C}" srcId="{008C92FA-DA40-E643-8C96-D6D18E43397F}" destId="{550C6798-E5E0-054C-8127-B47B45862441}" srcOrd="2" destOrd="0" parTransId="{BD8E3AEE-3A44-2D44-A790-20857DEFE4BE}" sibTransId="{2831EBFD-8615-4342-96F9-AEE6FB5FEBDB}"/>
    <dgm:cxn modelId="{DDC1C055-FEDF-EC47-A668-69A259649C36}" type="presOf" srcId="{AA5FDB17-1678-3D4B-B98D-38D936AE4B35}" destId="{04F17A79-4B40-B84A-AE45-54F908AA7AD5}" srcOrd="0" destOrd="0" presId="urn:microsoft.com/office/officeart/2005/8/layout/vProcess5"/>
    <dgm:cxn modelId="{1CC3AC58-A950-2748-86B8-A96A5DD578FE}" type="presOf" srcId="{550C6798-E5E0-054C-8127-B47B45862441}" destId="{AEE97A03-9D0B-9743-98E7-5169E9561312}" srcOrd="1" destOrd="0" presId="urn:microsoft.com/office/officeart/2005/8/layout/vProcess5"/>
    <dgm:cxn modelId="{761E0062-C41E-2E4D-B0AE-33451EB3E6C4}" type="presOf" srcId="{7BED87D7-7A25-1649-8E0C-BA154E7F09D3}" destId="{7AC8AA72-0975-D847-A052-EC04FA142BA9}" srcOrd="0" destOrd="0" presId="urn:microsoft.com/office/officeart/2005/8/layout/vProcess5"/>
    <dgm:cxn modelId="{710A3783-8BEC-E240-8D83-41AED3A22AFA}" type="presOf" srcId="{291A8AC0-DD0F-7A4A-9CC2-58F355D1AA86}" destId="{CFC61826-EA50-594D-98B0-92842BB1A18F}" srcOrd="1" destOrd="0" presId="urn:microsoft.com/office/officeart/2005/8/layout/vProcess5"/>
    <dgm:cxn modelId="{1DD96685-0A5A-3E40-A571-13E57D1F6B5E}" type="presOf" srcId="{96EA3201-0CCB-624B-A1DC-0FC968A7CD07}" destId="{2488C461-C294-AC42-B839-E375DB212145}" srcOrd="0" destOrd="0" presId="urn:microsoft.com/office/officeart/2005/8/layout/vProcess5"/>
    <dgm:cxn modelId="{34FB7E85-A8FB-7141-8E43-977A9915DD61}" srcId="{008C92FA-DA40-E643-8C96-D6D18E43397F}" destId="{5876F818-185C-A24E-929F-B0C70C1DA0E5}" srcOrd="3" destOrd="0" parTransId="{C1F82FA2-89B3-5E4E-9419-7A2F4F0AE60A}" sibTransId="{48210D0D-3B17-9545-A9B7-8DF40B71E14A}"/>
    <dgm:cxn modelId="{00E76986-8426-2B48-ADBA-0F6EB528FF09}" type="presOf" srcId="{7BED87D7-7A25-1649-8E0C-BA154E7F09D3}" destId="{A59376B4-FA92-2040-BC7E-C592D73D66A6}" srcOrd="1" destOrd="0" presId="urn:microsoft.com/office/officeart/2005/8/layout/vProcess5"/>
    <dgm:cxn modelId="{928FCB8B-BC67-A249-897A-6191AE9AB80A}" type="presOf" srcId="{2831EBFD-8615-4342-96F9-AEE6FB5FEBDB}" destId="{D3A6E02C-7BF0-EB4F-9A16-8922FAAE5988}" srcOrd="0" destOrd="0" presId="urn:microsoft.com/office/officeart/2005/8/layout/vProcess5"/>
    <dgm:cxn modelId="{BB0CF996-4585-1D42-BB29-1CE9470F5370}" type="presOf" srcId="{48210D0D-3B17-9545-A9B7-8DF40B71E14A}" destId="{E78C58E6-B1A8-264D-AF94-43E5279B53C7}" srcOrd="0" destOrd="0" presId="urn:microsoft.com/office/officeart/2005/8/layout/vProcess5"/>
    <dgm:cxn modelId="{AE54B4A4-CF46-5D4B-A078-1FFEA6387E59}" type="presOf" srcId="{5876F818-185C-A24E-929F-B0C70C1DA0E5}" destId="{768826A6-CA02-9049-97D2-8CA0D53E30C4}" srcOrd="1" destOrd="0" presId="urn:microsoft.com/office/officeart/2005/8/layout/vProcess5"/>
    <dgm:cxn modelId="{F9F489D4-49F6-E64E-8663-AAA35DA28A86}" type="presOf" srcId="{31273016-9F64-354C-A1A7-F85F1FE00D2D}" destId="{48702384-377B-2446-93E0-DEFB014A3736}" srcOrd="0" destOrd="0" presId="urn:microsoft.com/office/officeart/2005/8/layout/vProcess5"/>
    <dgm:cxn modelId="{479EB7DA-95F4-CD49-A5C3-0314FF143177}" srcId="{008C92FA-DA40-E643-8C96-D6D18E43397F}" destId="{96EA3201-0CCB-624B-A1DC-0FC968A7CD07}" srcOrd="1" destOrd="0" parTransId="{00C9A185-ADEF-E64E-B47C-0D04D9F09AB6}" sibTransId="{AA5FDB17-1678-3D4B-B98D-38D936AE4B35}"/>
    <dgm:cxn modelId="{5B7615DC-2C74-9244-B23C-96E81B176E29}" type="presOf" srcId="{5876F818-185C-A24E-929F-B0C70C1DA0E5}" destId="{64FCCDE7-FD9A-DA47-9080-B2D1042DEA61}" srcOrd="0" destOrd="0" presId="urn:microsoft.com/office/officeart/2005/8/layout/vProcess5"/>
    <dgm:cxn modelId="{EBDB8CDC-FD82-AC4C-B226-D581A8050390}" type="presOf" srcId="{008C92FA-DA40-E643-8C96-D6D18E43397F}" destId="{5050B156-C8C5-1349-BB07-760F4A0C1EF7}" srcOrd="0" destOrd="0" presId="urn:microsoft.com/office/officeart/2005/8/layout/vProcess5"/>
    <dgm:cxn modelId="{92A354E0-9B07-2B41-9406-813F8CA5FAB8}" type="presOf" srcId="{291A8AC0-DD0F-7A4A-9CC2-58F355D1AA86}" destId="{089FB30C-B195-D44E-891F-90132BE8D771}" srcOrd="0" destOrd="0" presId="urn:microsoft.com/office/officeart/2005/8/layout/vProcess5"/>
    <dgm:cxn modelId="{7679AADD-0C69-7F41-A8E5-D7B4BA85E680}" type="presParOf" srcId="{5050B156-C8C5-1349-BB07-760F4A0C1EF7}" destId="{C1FE688A-641A-5749-91B4-CAABDC04063C}" srcOrd="0" destOrd="0" presId="urn:microsoft.com/office/officeart/2005/8/layout/vProcess5"/>
    <dgm:cxn modelId="{AFFB8D30-7D6C-8340-A482-CEA3B437C261}" type="presParOf" srcId="{5050B156-C8C5-1349-BB07-760F4A0C1EF7}" destId="{7AC8AA72-0975-D847-A052-EC04FA142BA9}" srcOrd="1" destOrd="0" presId="urn:microsoft.com/office/officeart/2005/8/layout/vProcess5"/>
    <dgm:cxn modelId="{C99A859B-D71A-7A47-9C3F-7B4372CFCA8E}" type="presParOf" srcId="{5050B156-C8C5-1349-BB07-760F4A0C1EF7}" destId="{2488C461-C294-AC42-B839-E375DB212145}" srcOrd="2" destOrd="0" presId="urn:microsoft.com/office/officeart/2005/8/layout/vProcess5"/>
    <dgm:cxn modelId="{3978813B-A760-A748-99AC-0D3382355D0F}" type="presParOf" srcId="{5050B156-C8C5-1349-BB07-760F4A0C1EF7}" destId="{947F6D6A-A8CB-5D4D-B5BE-E9DB8AE988EB}" srcOrd="3" destOrd="0" presId="urn:microsoft.com/office/officeart/2005/8/layout/vProcess5"/>
    <dgm:cxn modelId="{199F57CC-4E7D-DD45-8BA1-C4D0ED2DDF7B}" type="presParOf" srcId="{5050B156-C8C5-1349-BB07-760F4A0C1EF7}" destId="{64FCCDE7-FD9A-DA47-9080-B2D1042DEA61}" srcOrd="4" destOrd="0" presId="urn:microsoft.com/office/officeart/2005/8/layout/vProcess5"/>
    <dgm:cxn modelId="{1C5B91C5-E250-BF4B-87E4-1CCADD9B382C}" type="presParOf" srcId="{5050B156-C8C5-1349-BB07-760F4A0C1EF7}" destId="{089FB30C-B195-D44E-891F-90132BE8D771}" srcOrd="5" destOrd="0" presId="urn:microsoft.com/office/officeart/2005/8/layout/vProcess5"/>
    <dgm:cxn modelId="{A481CF5C-66A0-EA45-8122-F13FF662349B}" type="presParOf" srcId="{5050B156-C8C5-1349-BB07-760F4A0C1EF7}" destId="{48702384-377B-2446-93E0-DEFB014A3736}" srcOrd="6" destOrd="0" presId="urn:microsoft.com/office/officeart/2005/8/layout/vProcess5"/>
    <dgm:cxn modelId="{E5B19397-9984-FB49-BFFC-B19A8087EBC4}" type="presParOf" srcId="{5050B156-C8C5-1349-BB07-760F4A0C1EF7}" destId="{04F17A79-4B40-B84A-AE45-54F908AA7AD5}" srcOrd="7" destOrd="0" presId="urn:microsoft.com/office/officeart/2005/8/layout/vProcess5"/>
    <dgm:cxn modelId="{3A439044-4107-5948-9838-AEF30F3C97A1}" type="presParOf" srcId="{5050B156-C8C5-1349-BB07-760F4A0C1EF7}" destId="{D3A6E02C-7BF0-EB4F-9A16-8922FAAE5988}" srcOrd="8" destOrd="0" presId="urn:microsoft.com/office/officeart/2005/8/layout/vProcess5"/>
    <dgm:cxn modelId="{CC13B9CC-0D36-D849-8E94-50EDC8216E5E}" type="presParOf" srcId="{5050B156-C8C5-1349-BB07-760F4A0C1EF7}" destId="{E78C58E6-B1A8-264D-AF94-43E5279B53C7}" srcOrd="9" destOrd="0" presId="urn:microsoft.com/office/officeart/2005/8/layout/vProcess5"/>
    <dgm:cxn modelId="{F2BB1046-1C96-C040-9597-4A7C2B40A268}" type="presParOf" srcId="{5050B156-C8C5-1349-BB07-760F4A0C1EF7}" destId="{A59376B4-FA92-2040-BC7E-C592D73D66A6}" srcOrd="10" destOrd="0" presId="urn:microsoft.com/office/officeart/2005/8/layout/vProcess5"/>
    <dgm:cxn modelId="{7A80A73F-A55D-5040-93F9-4FDBAD36FD03}" type="presParOf" srcId="{5050B156-C8C5-1349-BB07-760F4A0C1EF7}" destId="{332ED45D-1F49-C443-B026-CA40B3D97F9C}" srcOrd="11" destOrd="0" presId="urn:microsoft.com/office/officeart/2005/8/layout/vProcess5"/>
    <dgm:cxn modelId="{7BF5D0D3-7E20-074D-BCFC-7ECCDAB718DF}" type="presParOf" srcId="{5050B156-C8C5-1349-BB07-760F4A0C1EF7}" destId="{AEE97A03-9D0B-9743-98E7-5169E9561312}" srcOrd="12" destOrd="0" presId="urn:microsoft.com/office/officeart/2005/8/layout/vProcess5"/>
    <dgm:cxn modelId="{9D1D32C4-C524-F34B-ACEA-C492A639F3D4}" type="presParOf" srcId="{5050B156-C8C5-1349-BB07-760F4A0C1EF7}" destId="{768826A6-CA02-9049-97D2-8CA0D53E30C4}" srcOrd="13" destOrd="0" presId="urn:microsoft.com/office/officeart/2005/8/layout/vProcess5"/>
    <dgm:cxn modelId="{B3525D0C-9413-414F-A100-95337A78E8C5}" type="presParOf" srcId="{5050B156-C8C5-1349-BB07-760F4A0C1EF7}" destId="{CFC61826-EA50-594D-98B0-92842BB1A18F}"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9559DE-E52E-D14D-96FD-BA231B1B6625}">
      <dsp:nvSpPr>
        <dsp:cNvPr id="0" name=""/>
        <dsp:cNvSpPr/>
      </dsp:nvSpPr>
      <dsp:spPr>
        <a:xfrm>
          <a:off x="3894" y="95612"/>
          <a:ext cx="2341814" cy="93672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150000"/>
            </a:lnSpc>
            <a:spcBef>
              <a:spcPct val="0"/>
            </a:spcBef>
            <a:spcAft>
              <a:spcPct val="35000"/>
            </a:spcAft>
            <a:buNone/>
          </a:pPr>
          <a:r>
            <a:rPr lang="en-GB" sz="2400" kern="1200" dirty="0">
              <a:latin typeface="Times New Roman" panose="02020603050405020304" pitchFamily="18" charset="0"/>
              <a:cs typeface="Times New Roman" panose="02020603050405020304" pitchFamily="18" charset="0"/>
            </a:rPr>
            <a:t>Revenue Increase</a:t>
          </a:r>
        </a:p>
      </dsp:txBody>
      <dsp:txXfrm>
        <a:off x="3894" y="95612"/>
        <a:ext cx="2341814" cy="936725"/>
      </dsp:txXfrm>
    </dsp:sp>
    <dsp:sp modelId="{52A2C2A8-ECFA-D648-8981-F3B20CA00D18}">
      <dsp:nvSpPr>
        <dsp:cNvPr id="0" name=""/>
        <dsp:cNvSpPr/>
      </dsp:nvSpPr>
      <dsp:spPr>
        <a:xfrm>
          <a:off x="3894" y="1032338"/>
          <a:ext cx="2341814" cy="28108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150000"/>
            </a:lnSpc>
            <a:spcBef>
              <a:spcPct val="0"/>
            </a:spcBef>
            <a:spcAft>
              <a:spcPct val="15000"/>
            </a:spcAft>
            <a:buChar char="•"/>
          </a:pPr>
          <a:r>
            <a:rPr lang="en-GB" sz="2400" kern="1200" dirty="0">
              <a:latin typeface="Times New Roman" panose="02020603050405020304" pitchFamily="18" charset="0"/>
              <a:cs typeface="Times New Roman" panose="02020603050405020304" pitchFamily="18" charset="0"/>
            </a:rPr>
            <a:t>Increase of 20% in the First year of Operation</a:t>
          </a:r>
        </a:p>
      </dsp:txBody>
      <dsp:txXfrm>
        <a:off x="3894" y="1032338"/>
        <a:ext cx="2341814" cy="2810880"/>
      </dsp:txXfrm>
    </dsp:sp>
    <dsp:sp modelId="{59BEEB4A-CBF4-4C47-A985-4A4446ED66FF}">
      <dsp:nvSpPr>
        <dsp:cNvPr id="0" name=""/>
        <dsp:cNvSpPr/>
      </dsp:nvSpPr>
      <dsp:spPr>
        <a:xfrm>
          <a:off x="2673563" y="95612"/>
          <a:ext cx="2341814" cy="93672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150000"/>
            </a:lnSpc>
            <a:spcBef>
              <a:spcPct val="0"/>
            </a:spcBef>
            <a:spcAft>
              <a:spcPct val="35000"/>
            </a:spcAft>
            <a:buNone/>
          </a:pPr>
          <a:r>
            <a:rPr lang="en-GB" sz="2400" kern="1200" dirty="0">
              <a:latin typeface="Times New Roman" panose="02020603050405020304" pitchFamily="18" charset="0"/>
              <a:cs typeface="Times New Roman" panose="02020603050405020304" pitchFamily="18" charset="0"/>
            </a:rPr>
            <a:t>Cost Savings</a:t>
          </a:r>
        </a:p>
      </dsp:txBody>
      <dsp:txXfrm>
        <a:off x="2673563" y="95612"/>
        <a:ext cx="2341814" cy="936725"/>
      </dsp:txXfrm>
    </dsp:sp>
    <dsp:sp modelId="{A7A83AC1-0E03-2044-BE44-FCB063B0AF42}">
      <dsp:nvSpPr>
        <dsp:cNvPr id="0" name=""/>
        <dsp:cNvSpPr/>
      </dsp:nvSpPr>
      <dsp:spPr>
        <a:xfrm>
          <a:off x="2673563" y="1032338"/>
          <a:ext cx="2341814" cy="28108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150000"/>
            </a:lnSpc>
            <a:spcBef>
              <a:spcPct val="0"/>
            </a:spcBef>
            <a:spcAft>
              <a:spcPct val="15000"/>
            </a:spcAft>
            <a:buChar char="•"/>
          </a:pPr>
          <a:r>
            <a:rPr lang="en-GB" sz="2400" kern="1200" dirty="0">
              <a:latin typeface="Times New Roman" panose="02020603050405020304" pitchFamily="18" charset="0"/>
              <a:cs typeface="Times New Roman" panose="02020603050405020304" pitchFamily="18" charset="0"/>
            </a:rPr>
            <a:t>Completing the project within the budget</a:t>
          </a:r>
        </a:p>
      </dsp:txBody>
      <dsp:txXfrm>
        <a:off x="2673563" y="1032338"/>
        <a:ext cx="2341814" cy="2810880"/>
      </dsp:txXfrm>
    </dsp:sp>
    <dsp:sp modelId="{DDDAAC5E-E24F-2B4A-B6C0-8BB0E8FAB7A5}">
      <dsp:nvSpPr>
        <dsp:cNvPr id="0" name=""/>
        <dsp:cNvSpPr/>
      </dsp:nvSpPr>
      <dsp:spPr>
        <a:xfrm>
          <a:off x="5343232" y="95612"/>
          <a:ext cx="2341814" cy="93672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150000"/>
            </a:lnSpc>
            <a:spcBef>
              <a:spcPct val="0"/>
            </a:spcBef>
            <a:spcAft>
              <a:spcPct val="35000"/>
            </a:spcAft>
            <a:buNone/>
          </a:pPr>
          <a:r>
            <a:rPr lang="en-GB" sz="2400" kern="1200" dirty="0">
              <a:latin typeface="Times New Roman" panose="02020603050405020304" pitchFamily="18" charset="0"/>
              <a:cs typeface="Times New Roman" panose="02020603050405020304" pitchFamily="18" charset="0"/>
            </a:rPr>
            <a:t>Return on investment</a:t>
          </a:r>
        </a:p>
      </dsp:txBody>
      <dsp:txXfrm>
        <a:off x="5343232" y="95612"/>
        <a:ext cx="2341814" cy="936725"/>
      </dsp:txXfrm>
    </dsp:sp>
    <dsp:sp modelId="{C2FD1078-ADEF-0540-A59B-6C4C6553471F}">
      <dsp:nvSpPr>
        <dsp:cNvPr id="0" name=""/>
        <dsp:cNvSpPr/>
      </dsp:nvSpPr>
      <dsp:spPr>
        <a:xfrm>
          <a:off x="5343232" y="1032338"/>
          <a:ext cx="2341814" cy="28108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150000"/>
            </a:lnSpc>
            <a:spcBef>
              <a:spcPct val="0"/>
            </a:spcBef>
            <a:spcAft>
              <a:spcPct val="15000"/>
            </a:spcAft>
            <a:buChar char="•"/>
          </a:pPr>
          <a:r>
            <a:rPr lang="en-GB" sz="2400" kern="1200" dirty="0">
              <a:latin typeface="Times New Roman" panose="02020603050405020304" pitchFamily="18" charset="0"/>
              <a:cs typeface="Times New Roman" panose="02020603050405020304" pitchFamily="18" charset="0"/>
            </a:rPr>
            <a:t>Target ROI of 30% in the first 3 years f Operation</a:t>
          </a:r>
        </a:p>
      </dsp:txBody>
      <dsp:txXfrm>
        <a:off x="5343232" y="1032338"/>
        <a:ext cx="2341814" cy="2810880"/>
      </dsp:txXfrm>
    </dsp:sp>
    <dsp:sp modelId="{35C164A7-70F7-B946-ABE1-CE87445BDC8B}">
      <dsp:nvSpPr>
        <dsp:cNvPr id="0" name=""/>
        <dsp:cNvSpPr/>
      </dsp:nvSpPr>
      <dsp:spPr>
        <a:xfrm>
          <a:off x="8012900" y="95612"/>
          <a:ext cx="2341814" cy="93672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150000"/>
            </a:lnSpc>
            <a:spcBef>
              <a:spcPct val="0"/>
            </a:spcBef>
            <a:spcAft>
              <a:spcPct val="35000"/>
            </a:spcAft>
            <a:buNone/>
          </a:pPr>
          <a:r>
            <a:rPr lang="en-GB" sz="2400" kern="1200" dirty="0">
              <a:latin typeface="Times New Roman" panose="02020603050405020304" pitchFamily="18" charset="0"/>
              <a:cs typeface="Times New Roman" panose="02020603050405020304" pitchFamily="18" charset="0"/>
            </a:rPr>
            <a:t>Target Release Date</a:t>
          </a:r>
        </a:p>
      </dsp:txBody>
      <dsp:txXfrm>
        <a:off x="8012900" y="95612"/>
        <a:ext cx="2341814" cy="936725"/>
      </dsp:txXfrm>
    </dsp:sp>
    <dsp:sp modelId="{33B11489-7EE5-5946-A885-8B9CFA1F7157}">
      <dsp:nvSpPr>
        <dsp:cNvPr id="0" name=""/>
        <dsp:cNvSpPr/>
      </dsp:nvSpPr>
      <dsp:spPr>
        <a:xfrm>
          <a:off x="8012900" y="1032338"/>
          <a:ext cx="2341814" cy="28108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150000"/>
            </a:lnSpc>
            <a:spcBef>
              <a:spcPct val="0"/>
            </a:spcBef>
            <a:spcAft>
              <a:spcPct val="15000"/>
            </a:spcAft>
            <a:buChar char="•"/>
          </a:pPr>
          <a:r>
            <a:rPr lang="en-GB" sz="2400" kern="1200" dirty="0">
              <a:latin typeface="Times New Roman" panose="02020603050405020304" pitchFamily="18" charset="0"/>
              <a:cs typeface="Times New Roman" panose="02020603050405020304" pitchFamily="18" charset="0"/>
            </a:rPr>
            <a:t>Exact target opening of the cafe</a:t>
          </a:r>
        </a:p>
      </dsp:txBody>
      <dsp:txXfrm>
        <a:off x="8012900" y="1032338"/>
        <a:ext cx="2341814" cy="2810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069885-A98E-BA42-B63C-4363754EA95D}">
      <dsp:nvSpPr>
        <dsp:cNvPr id="0" name=""/>
        <dsp:cNvSpPr/>
      </dsp:nvSpPr>
      <dsp:spPr>
        <a:xfrm>
          <a:off x="9561910" y="1725246"/>
          <a:ext cx="167327" cy="2889191"/>
        </a:xfrm>
        <a:custGeom>
          <a:avLst/>
          <a:gdLst/>
          <a:ahLst/>
          <a:cxnLst/>
          <a:rect l="0" t="0" r="0" b="0"/>
          <a:pathLst>
            <a:path>
              <a:moveTo>
                <a:pt x="0" y="0"/>
              </a:moveTo>
              <a:lnTo>
                <a:pt x="0" y="2889191"/>
              </a:lnTo>
              <a:lnTo>
                <a:pt x="167327" y="288919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3D0A04-2934-1B4D-9DC2-FF23A8D32812}">
      <dsp:nvSpPr>
        <dsp:cNvPr id="0" name=""/>
        <dsp:cNvSpPr/>
      </dsp:nvSpPr>
      <dsp:spPr>
        <a:xfrm>
          <a:off x="9561910" y="1725246"/>
          <a:ext cx="167327" cy="2097174"/>
        </a:xfrm>
        <a:custGeom>
          <a:avLst/>
          <a:gdLst/>
          <a:ahLst/>
          <a:cxnLst/>
          <a:rect l="0" t="0" r="0" b="0"/>
          <a:pathLst>
            <a:path>
              <a:moveTo>
                <a:pt x="0" y="0"/>
              </a:moveTo>
              <a:lnTo>
                <a:pt x="0" y="2097174"/>
              </a:lnTo>
              <a:lnTo>
                <a:pt x="167327" y="209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EA8A7F-944A-FE44-B5F3-44C609F23BD4}">
      <dsp:nvSpPr>
        <dsp:cNvPr id="0" name=""/>
        <dsp:cNvSpPr/>
      </dsp:nvSpPr>
      <dsp:spPr>
        <a:xfrm>
          <a:off x="9561910" y="1725246"/>
          <a:ext cx="167327" cy="1305156"/>
        </a:xfrm>
        <a:custGeom>
          <a:avLst/>
          <a:gdLst/>
          <a:ahLst/>
          <a:cxnLst/>
          <a:rect l="0" t="0" r="0" b="0"/>
          <a:pathLst>
            <a:path>
              <a:moveTo>
                <a:pt x="0" y="0"/>
              </a:moveTo>
              <a:lnTo>
                <a:pt x="0" y="1305156"/>
              </a:lnTo>
              <a:lnTo>
                <a:pt x="167327" y="130515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5CC63F-979B-274D-B2DC-EC671E6E689A}">
      <dsp:nvSpPr>
        <dsp:cNvPr id="0" name=""/>
        <dsp:cNvSpPr/>
      </dsp:nvSpPr>
      <dsp:spPr>
        <a:xfrm>
          <a:off x="9561910" y="1725246"/>
          <a:ext cx="167327" cy="513138"/>
        </a:xfrm>
        <a:custGeom>
          <a:avLst/>
          <a:gdLst/>
          <a:ahLst/>
          <a:cxnLst/>
          <a:rect l="0" t="0" r="0" b="0"/>
          <a:pathLst>
            <a:path>
              <a:moveTo>
                <a:pt x="0" y="0"/>
              </a:moveTo>
              <a:lnTo>
                <a:pt x="0" y="513138"/>
              </a:lnTo>
              <a:lnTo>
                <a:pt x="167327" y="51313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125C81-1759-1948-AC70-7F05BFA6C536}">
      <dsp:nvSpPr>
        <dsp:cNvPr id="0" name=""/>
        <dsp:cNvSpPr/>
      </dsp:nvSpPr>
      <dsp:spPr>
        <a:xfrm>
          <a:off x="5283898" y="933228"/>
          <a:ext cx="4724219" cy="234258"/>
        </a:xfrm>
        <a:custGeom>
          <a:avLst/>
          <a:gdLst/>
          <a:ahLst/>
          <a:cxnLst/>
          <a:rect l="0" t="0" r="0" b="0"/>
          <a:pathLst>
            <a:path>
              <a:moveTo>
                <a:pt x="0" y="0"/>
              </a:moveTo>
              <a:lnTo>
                <a:pt x="0" y="117129"/>
              </a:lnTo>
              <a:lnTo>
                <a:pt x="4724219" y="117129"/>
              </a:lnTo>
              <a:lnTo>
                <a:pt x="4724219" y="2342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716B55-4FF2-C14E-96E9-8E5A4985D81F}">
      <dsp:nvSpPr>
        <dsp:cNvPr id="0" name=""/>
        <dsp:cNvSpPr/>
      </dsp:nvSpPr>
      <dsp:spPr>
        <a:xfrm>
          <a:off x="8212133" y="1725246"/>
          <a:ext cx="167327" cy="2889191"/>
        </a:xfrm>
        <a:custGeom>
          <a:avLst/>
          <a:gdLst/>
          <a:ahLst/>
          <a:cxnLst/>
          <a:rect l="0" t="0" r="0" b="0"/>
          <a:pathLst>
            <a:path>
              <a:moveTo>
                <a:pt x="0" y="0"/>
              </a:moveTo>
              <a:lnTo>
                <a:pt x="0" y="2889191"/>
              </a:lnTo>
              <a:lnTo>
                <a:pt x="167327" y="288919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EA1A45-7F15-D74A-8772-6919ABDB24BA}">
      <dsp:nvSpPr>
        <dsp:cNvPr id="0" name=""/>
        <dsp:cNvSpPr/>
      </dsp:nvSpPr>
      <dsp:spPr>
        <a:xfrm>
          <a:off x="8212133" y="1725246"/>
          <a:ext cx="167327" cy="2097174"/>
        </a:xfrm>
        <a:custGeom>
          <a:avLst/>
          <a:gdLst/>
          <a:ahLst/>
          <a:cxnLst/>
          <a:rect l="0" t="0" r="0" b="0"/>
          <a:pathLst>
            <a:path>
              <a:moveTo>
                <a:pt x="0" y="0"/>
              </a:moveTo>
              <a:lnTo>
                <a:pt x="0" y="2097174"/>
              </a:lnTo>
              <a:lnTo>
                <a:pt x="167327" y="209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A51696-E930-DE48-A4AB-AE23CBE437E8}">
      <dsp:nvSpPr>
        <dsp:cNvPr id="0" name=""/>
        <dsp:cNvSpPr/>
      </dsp:nvSpPr>
      <dsp:spPr>
        <a:xfrm>
          <a:off x="8212133" y="1725246"/>
          <a:ext cx="167327" cy="1305156"/>
        </a:xfrm>
        <a:custGeom>
          <a:avLst/>
          <a:gdLst/>
          <a:ahLst/>
          <a:cxnLst/>
          <a:rect l="0" t="0" r="0" b="0"/>
          <a:pathLst>
            <a:path>
              <a:moveTo>
                <a:pt x="0" y="0"/>
              </a:moveTo>
              <a:lnTo>
                <a:pt x="0" y="1305156"/>
              </a:lnTo>
              <a:lnTo>
                <a:pt x="167327" y="130515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28F12F-0273-E643-BEB0-D0002036EA97}">
      <dsp:nvSpPr>
        <dsp:cNvPr id="0" name=""/>
        <dsp:cNvSpPr/>
      </dsp:nvSpPr>
      <dsp:spPr>
        <a:xfrm>
          <a:off x="8212133" y="1725246"/>
          <a:ext cx="167327" cy="513138"/>
        </a:xfrm>
        <a:custGeom>
          <a:avLst/>
          <a:gdLst/>
          <a:ahLst/>
          <a:cxnLst/>
          <a:rect l="0" t="0" r="0" b="0"/>
          <a:pathLst>
            <a:path>
              <a:moveTo>
                <a:pt x="0" y="0"/>
              </a:moveTo>
              <a:lnTo>
                <a:pt x="0" y="513138"/>
              </a:lnTo>
              <a:lnTo>
                <a:pt x="167327" y="51313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26686B-2025-224A-BE9D-C4D8AAA33BB8}">
      <dsp:nvSpPr>
        <dsp:cNvPr id="0" name=""/>
        <dsp:cNvSpPr/>
      </dsp:nvSpPr>
      <dsp:spPr>
        <a:xfrm>
          <a:off x="5283898" y="933228"/>
          <a:ext cx="3374442" cy="234258"/>
        </a:xfrm>
        <a:custGeom>
          <a:avLst/>
          <a:gdLst/>
          <a:ahLst/>
          <a:cxnLst/>
          <a:rect l="0" t="0" r="0" b="0"/>
          <a:pathLst>
            <a:path>
              <a:moveTo>
                <a:pt x="0" y="0"/>
              </a:moveTo>
              <a:lnTo>
                <a:pt x="0" y="117129"/>
              </a:lnTo>
              <a:lnTo>
                <a:pt x="3374442" y="117129"/>
              </a:lnTo>
              <a:lnTo>
                <a:pt x="3374442" y="2342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EE9BA7-32A6-AF4A-A2C6-DCFCA84D8940}">
      <dsp:nvSpPr>
        <dsp:cNvPr id="0" name=""/>
        <dsp:cNvSpPr/>
      </dsp:nvSpPr>
      <dsp:spPr>
        <a:xfrm>
          <a:off x="6862356" y="1725246"/>
          <a:ext cx="167327" cy="2159749"/>
        </a:xfrm>
        <a:custGeom>
          <a:avLst/>
          <a:gdLst/>
          <a:ahLst/>
          <a:cxnLst/>
          <a:rect l="0" t="0" r="0" b="0"/>
          <a:pathLst>
            <a:path>
              <a:moveTo>
                <a:pt x="0" y="0"/>
              </a:moveTo>
              <a:lnTo>
                <a:pt x="0" y="2159749"/>
              </a:lnTo>
              <a:lnTo>
                <a:pt x="167327" y="21597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B64F59-4005-CF42-8400-52002375CA71}">
      <dsp:nvSpPr>
        <dsp:cNvPr id="0" name=""/>
        <dsp:cNvSpPr/>
      </dsp:nvSpPr>
      <dsp:spPr>
        <a:xfrm>
          <a:off x="6862356" y="1725246"/>
          <a:ext cx="167327" cy="1305156"/>
        </a:xfrm>
        <a:custGeom>
          <a:avLst/>
          <a:gdLst/>
          <a:ahLst/>
          <a:cxnLst/>
          <a:rect l="0" t="0" r="0" b="0"/>
          <a:pathLst>
            <a:path>
              <a:moveTo>
                <a:pt x="0" y="0"/>
              </a:moveTo>
              <a:lnTo>
                <a:pt x="0" y="1305156"/>
              </a:lnTo>
              <a:lnTo>
                <a:pt x="167327" y="130515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5CBF29-C296-C94C-8709-8C35BF5A904D}">
      <dsp:nvSpPr>
        <dsp:cNvPr id="0" name=""/>
        <dsp:cNvSpPr/>
      </dsp:nvSpPr>
      <dsp:spPr>
        <a:xfrm>
          <a:off x="6862356" y="1725246"/>
          <a:ext cx="167327" cy="513138"/>
        </a:xfrm>
        <a:custGeom>
          <a:avLst/>
          <a:gdLst/>
          <a:ahLst/>
          <a:cxnLst/>
          <a:rect l="0" t="0" r="0" b="0"/>
          <a:pathLst>
            <a:path>
              <a:moveTo>
                <a:pt x="0" y="0"/>
              </a:moveTo>
              <a:lnTo>
                <a:pt x="0" y="513138"/>
              </a:lnTo>
              <a:lnTo>
                <a:pt x="167327" y="51313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F2877D-FC81-4740-A217-BBBBB4ED9322}">
      <dsp:nvSpPr>
        <dsp:cNvPr id="0" name=""/>
        <dsp:cNvSpPr/>
      </dsp:nvSpPr>
      <dsp:spPr>
        <a:xfrm>
          <a:off x="5283898" y="933228"/>
          <a:ext cx="2024665" cy="234258"/>
        </a:xfrm>
        <a:custGeom>
          <a:avLst/>
          <a:gdLst/>
          <a:ahLst/>
          <a:cxnLst/>
          <a:rect l="0" t="0" r="0" b="0"/>
          <a:pathLst>
            <a:path>
              <a:moveTo>
                <a:pt x="0" y="0"/>
              </a:moveTo>
              <a:lnTo>
                <a:pt x="0" y="117129"/>
              </a:lnTo>
              <a:lnTo>
                <a:pt x="2024665" y="117129"/>
              </a:lnTo>
              <a:lnTo>
                <a:pt x="2024665" y="2342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24AF20-E2DF-F14B-B432-85938FCA37BD}">
      <dsp:nvSpPr>
        <dsp:cNvPr id="0" name=""/>
        <dsp:cNvSpPr/>
      </dsp:nvSpPr>
      <dsp:spPr>
        <a:xfrm>
          <a:off x="5512579" y="1725246"/>
          <a:ext cx="167327" cy="2889191"/>
        </a:xfrm>
        <a:custGeom>
          <a:avLst/>
          <a:gdLst/>
          <a:ahLst/>
          <a:cxnLst/>
          <a:rect l="0" t="0" r="0" b="0"/>
          <a:pathLst>
            <a:path>
              <a:moveTo>
                <a:pt x="0" y="0"/>
              </a:moveTo>
              <a:lnTo>
                <a:pt x="0" y="2889191"/>
              </a:lnTo>
              <a:lnTo>
                <a:pt x="167327" y="288919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192C3-10D7-4244-B6B9-D7077385FCB4}">
      <dsp:nvSpPr>
        <dsp:cNvPr id="0" name=""/>
        <dsp:cNvSpPr/>
      </dsp:nvSpPr>
      <dsp:spPr>
        <a:xfrm>
          <a:off x="5512579" y="1725246"/>
          <a:ext cx="167327" cy="2097174"/>
        </a:xfrm>
        <a:custGeom>
          <a:avLst/>
          <a:gdLst/>
          <a:ahLst/>
          <a:cxnLst/>
          <a:rect l="0" t="0" r="0" b="0"/>
          <a:pathLst>
            <a:path>
              <a:moveTo>
                <a:pt x="0" y="0"/>
              </a:moveTo>
              <a:lnTo>
                <a:pt x="0" y="2097174"/>
              </a:lnTo>
              <a:lnTo>
                <a:pt x="167327" y="209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35EC6C-131C-7044-968B-6CF3945F97DE}">
      <dsp:nvSpPr>
        <dsp:cNvPr id="0" name=""/>
        <dsp:cNvSpPr/>
      </dsp:nvSpPr>
      <dsp:spPr>
        <a:xfrm>
          <a:off x="5512579" y="1725246"/>
          <a:ext cx="167327" cy="1305156"/>
        </a:xfrm>
        <a:custGeom>
          <a:avLst/>
          <a:gdLst/>
          <a:ahLst/>
          <a:cxnLst/>
          <a:rect l="0" t="0" r="0" b="0"/>
          <a:pathLst>
            <a:path>
              <a:moveTo>
                <a:pt x="0" y="0"/>
              </a:moveTo>
              <a:lnTo>
                <a:pt x="0" y="1305156"/>
              </a:lnTo>
              <a:lnTo>
                <a:pt x="167327" y="130515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1E18A0-8F9A-2748-B5B1-1899C0A20E94}">
      <dsp:nvSpPr>
        <dsp:cNvPr id="0" name=""/>
        <dsp:cNvSpPr/>
      </dsp:nvSpPr>
      <dsp:spPr>
        <a:xfrm>
          <a:off x="5512579" y="1725246"/>
          <a:ext cx="167327" cy="513138"/>
        </a:xfrm>
        <a:custGeom>
          <a:avLst/>
          <a:gdLst/>
          <a:ahLst/>
          <a:cxnLst/>
          <a:rect l="0" t="0" r="0" b="0"/>
          <a:pathLst>
            <a:path>
              <a:moveTo>
                <a:pt x="0" y="0"/>
              </a:moveTo>
              <a:lnTo>
                <a:pt x="0" y="513138"/>
              </a:lnTo>
              <a:lnTo>
                <a:pt x="167327" y="51313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9AC6B1-3FCC-5E49-8869-935B435E852D}">
      <dsp:nvSpPr>
        <dsp:cNvPr id="0" name=""/>
        <dsp:cNvSpPr/>
      </dsp:nvSpPr>
      <dsp:spPr>
        <a:xfrm>
          <a:off x="5283898" y="933228"/>
          <a:ext cx="674888" cy="234258"/>
        </a:xfrm>
        <a:custGeom>
          <a:avLst/>
          <a:gdLst/>
          <a:ahLst/>
          <a:cxnLst/>
          <a:rect l="0" t="0" r="0" b="0"/>
          <a:pathLst>
            <a:path>
              <a:moveTo>
                <a:pt x="0" y="0"/>
              </a:moveTo>
              <a:lnTo>
                <a:pt x="0" y="117129"/>
              </a:lnTo>
              <a:lnTo>
                <a:pt x="674888" y="117129"/>
              </a:lnTo>
              <a:lnTo>
                <a:pt x="674888" y="2342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F3464B-7AB5-4244-9EEA-9A3E1FDC3BE6}">
      <dsp:nvSpPr>
        <dsp:cNvPr id="0" name=""/>
        <dsp:cNvSpPr/>
      </dsp:nvSpPr>
      <dsp:spPr>
        <a:xfrm>
          <a:off x="4162802" y="1725246"/>
          <a:ext cx="167327" cy="2889191"/>
        </a:xfrm>
        <a:custGeom>
          <a:avLst/>
          <a:gdLst/>
          <a:ahLst/>
          <a:cxnLst/>
          <a:rect l="0" t="0" r="0" b="0"/>
          <a:pathLst>
            <a:path>
              <a:moveTo>
                <a:pt x="0" y="0"/>
              </a:moveTo>
              <a:lnTo>
                <a:pt x="0" y="2889191"/>
              </a:lnTo>
              <a:lnTo>
                <a:pt x="167327" y="288919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AA04A2-393B-7246-ACA6-586BF2C2C4D3}">
      <dsp:nvSpPr>
        <dsp:cNvPr id="0" name=""/>
        <dsp:cNvSpPr/>
      </dsp:nvSpPr>
      <dsp:spPr>
        <a:xfrm>
          <a:off x="4162802" y="1725246"/>
          <a:ext cx="167327" cy="2097174"/>
        </a:xfrm>
        <a:custGeom>
          <a:avLst/>
          <a:gdLst/>
          <a:ahLst/>
          <a:cxnLst/>
          <a:rect l="0" t="0" r="0" b="0"/>
          <a:pathLst>
            <a:path>
              <a:moveTo>
                <a:pt x="0" y="0"/>
              </a:moveTo>
              <a:lnTo>
                <a:pt x="0" y="2097174"/>
              </a:lnTo>
              <a:lnTo>
                <a:pt x="167327" y="209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74539D-C761-5848-BE6B-D465479715A4}">
      <dsp:nvSpPr>
        <dsp:cNvPr id="0" name=""/>
        <dsp:cNvSpPr/>
      </dsp:nvSpPr>
      <dsp:spPr>
        <a:xfrm>
          <a:off x="4162802" y="1725246"/>
          <a:ext cx="167327" cy="1305156"/>
        </a:xfrm>
        <a:custGeom>
          <a:avLst/>
          <a:gdLst/>
          <a:ahLst/>
          <a:cxnLst/>
          <a:rect l="0" t="0" r="0" b="0"/>
          <a:pathLst>
            <a:path>
              <a:moveTo>
                <a:pt x="0" y="0"/>
              </a:moveTo>
              <a:lnTo>
                <a:pt x="0" y="1305156"/>
              </a:lnTo>
              <a:lnTo>
                <a:pt x="167327" y="130515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7CFDEB-C643-BE48-97AB-FDA4C7141BC3}">
      <dsp:nvSpPr>
        <dsp:cNvPr id="0" name=""/>
        <dsp:cNvSpPr/>
      </dsp:nvSpPr>
      <dsp:spPr>
        <a:xfrm>
          <a:off x="4162802" y="1725246"/>
          <a:ext cx="167327" cy="513138"/>
        </a:xfrm>
        <a:custGeom>
          <a:avLst/>
          <a:gdLst/>
          <a:ahLst/>
          <a:cxnLst/>
          <a:rect l="0" t="0" r="0" b="0"/>
          <a:pathLst>
            <a:path>
              <a:moveTo>
                <a:pt x="0" y="0"/>
              </a:moveTo>
              <a:lnTo>
                <a:pt x="0" y="513138"/>
              </a:lnTo>
              <a:lnTo>
                <a:pt x="167327" y="51313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D2B150-BFF5-424D-A9B3-935E21B58C16}">
      <dsp:nvSpPr>
        <dsp:cNvPr id="0" name=""/>
        <dsp:cNvSpPr/>
      </dsp:nvSpPr>
      <dsp:spPr>
        <a:xfrm>
          <a:off x="4609009" y="933228"/>
          <a:ext cx="674888" cy="234258"/>
        </a:xfrm>
        <a:custGeom>
          <a:avLst/>
          <a:gdLst/>
          <a:ahLst/>
          <a:cxnLst/>
          <a:rect l="0" t="0" r="0" b="0"/>
          <a:pathLst>
            <a:path>
              <a:moveTo>
                <a:pt x="674888" y="0"/>
              </a:moveTo>
              <a:lnTo>
                <a:pt x="674888" y="117129"/>
              </a:lnTo>
              <a:lnTo>
                <a:pt x="0" y="117129"/>
              </a:lnTo>
              <a:lnTo>
                <a:pt x="0" y="2342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3EC051-6A5D-7745-B89E-B5FA41B62DDF}">
      <dsp:nvSpPr>
        <dsp:cNvPr id="0" name=""/>
        <dsp:cNvSpPr/>
      </dsp:nvSpPr>
      <dsp:spPr>
        <a:xfrm>
          <a:off x="2813025" y="1725246"/>
          <a:ext cx="167327" cy="2097174"/>
        </a:xfrm>
        <a:custGeom>
          <a:avLst/>
          <a:gdLst/>
          <a:ahLst/>
          <a:cxnLst/>
          <a:rect l="0" t="0" r="0" b="0"/>
          <a:pathLst>
            <a:path>
              <a:moveTo>
                <a:pt x="0" y="0"/>
              </a:moveTo>
              <a:lnTo>
                <a:pt x="0" y="2097174"/>
              </a:lnTo>
              <a:lnTo>
                <a:pt x="167327" y="209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49FCBA-9914-EE41-9084-60ACED44DA64}">
      <dsp:nvSpPr>
        <dsp:cNvPr id="0" name=""/>
        <dsp:cNvSpPr/>
      </dsp:nvSpPr>
      <dsp:spPr>
        <a:xfrm>
          <a:off x="2813025" y="1725246"/>
          <a:ext cx="167327" cy="1305156"/>
        </a:xfrm>
        <a:custGeom>
          <a:avLst/>
          <a:gdLst/>
          <a:ahLst/>
          <a:cxnLst/>
          <a:rect l="0" t="0" r="0" b="0"/>
          <a:pathLst>
            <a:path>
              <a:moveTo>
                <a:pt x="0" y="0"/>
              </a:moveTo>
              <a:lnTo>
                <a:pt x="0" y="1305156"/>
              </a:lnTo>
              <a:lnTo>
                <a:pt x="167327" y="130515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281F87-09F4-A645-90EF-874ADCAE89F7}">
      <dsp:nvSpPr>
        <dsp:cNvPr id="0" name=""/>
        <dsp:cNvSpPr/>
      </dsp:nvSpPr>
      <dsp:spPr>
        <a:xfrm>
          <a:off x="2813025" y="1725246"/>
          <a:ext cx="167327" cy="513138"/>
        </a:xfrm>
        <a:custGeom>
          <a:avLst/>
          <a:gdLst/>
          <a:ahLst/>
          <a:cxnLst/>
          <a:rect l="0" t="0" r="0" b="0"/>
          <a:pathLst>
            <a:path>
              <a:moveTo>
                <a:pt x="0" y="0"/>
              </a:moveTo>
              <a:lnTo>
                <a:pt x="0" y="513138"/>
              </a:lnTo>
              <a:lnTo>
                <a:pt x="167327" y="51313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7B3CB4-1BC0-544D-9485-D8EA8DD7393F}">
      <dsp:nvSpPr>
        <dsp:cNvPr id="0" name=""/>
        <dsp:cNvSpPr/>
      </dsp:nvSpPr>
      <dsp:spPr>
        <a:xfrm>
          <a:off x="3259232" y="933228"/>
          <a:ext cx="2024665" cy="234258"/>
        </a:xfrm>
        <a:custGeom>
          <a:avLst/>
          <a:gdLst/>
          <a:ahLst/>
          <a:cxnLst/>
          <a:rect l="0" t="0" r="0" b="0"/>
          <a:pathLst>
            <a:path>
              <a:moveTo>
                <a:pt x="2024665" y="0"/>
              </a:moveTo>
              <a:lnTo>
                <a:pt x="2024665" y="117129"/>
              </a:lnTo>
              <a:lnTo>
                <a:pt x="0" y="117129"/>
              </a:lnTo>
              <a:lnTo>
                <a:pt x="0" y="2342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23BD69-670E-C446-B8CE-587A9DF6D327}">
      <dsp:nvSpPr>
        <dsp:cNvPr id="0" name=""/>
        <dsp:cNvSpPr/>
      </dsp:nvSpPr>
      <dsp:spPr>
        <a:xfrm>
          <a:off x="1463248" y="1725246"/>
          <a:ext cx="167327" cy="2097174"/>
        </a:xfrm>
        <a:custGeom>
          <a:avLst/>
          <a:gdLst/>
          <a:ahLst/>
          <a:cxnLst/>
          <a:rect l="0" t="0" r="0" b="0"/>
          <a:pathLst>
            <a:path>
              <a:moveTo>
                <a:pt x="0" y="0"/>
              </a:moveTo>
              <a:lnTo>
                <a:pt x="0" y="2097174"/>
              </a:lnTo>
              <a:lnTo>
                <a:pt x="167327" y="209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7DEA4B-3115-E542-8DAD-CBBF3CF82922}">
      <dsp:nvSpPr>
        <dsp:cNvPr id="0" name=""/>
        <dsp:cNvSpPr/>
      </dsp:nvSpPr>
      <dsp:spPr>
        <a:xfrm>
          <a:off x="1463248" y="1725246"/>
          <a:ext cx="167327" cy="1305156"/>
        </a:xfrm>
        <a:custGeom>
          <a:avLst/>
          <a:gdLst/>
          <a:ahLst/>
          <a:cxnLst/>
          <a:rect l="0" t="0" r="0" b="0"/>
          <a:pathLst>
            <a:path>
              <a:moveTo>
                <a:pt x="0" y="0"/>
              </a:moveTo>
              <a:lnTo>
                <a:pt x="0" y="1305156"/>
              </a:lnTo>
              <a:lnTo>
                <a:pt x="167327" y="130515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F05F6D-F169-D948-ADB6-7D120B5EDC24}">
      <dsp:nvSpPr>
        <dsp:cNvPr id="0" name=""/>
        <dsp:cNvSpPr/>
      </dsp:nvSpPr>
      <dsp:spPr>
        <a:xfrm>
          <a:off x="1463248" y="1725246"/>
          <a:ext cx="167327" cy="513138"/>
        </a:xfrm>
        <a:custGeom>
          <a:avLst/>
          <a:gdLst/>
          <a:ahLst/>
          <a:cxnLst/>
          <a:rect l="0" t="0" r="0" b="0"/>
          <a:pathLst>
            <a:path>
              <a:moveTo>
                <a:pt x="0" y="0"/>
              </a:moveTo>
              <a:lnTo>
                <a:pt x="0" y="513138"/>
              </a:lnTo>
              <a:lnTo>
                <a:pt x="167327" y="51313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C60662-4AFB-DB44-9F05-4867BDAC1558}">
      <dsp:nvSpPr>
        <dsp:cNvPr id="0" name=""/>
        <dsp:cNvSpPr/>
      </dsp:nvSpPr>
      <dsp:spPr>
        <a:xfrm>
          <a:off x="1909455" y="933228"/>
          <a:ext cx="3374442" cy="234258"/>
        </a:xfrm>
        <a:custGeom>
          <a:avLst/>
          <a:gdLst/>
          <a:ahLst/>
          <a:cxnLst/>
          <a:rect l="0" t="0" r="0" b="0"/>
          <a:pathLst>
            <a:path>
              <a:moveTo>
                <a:pt x="3374442" y="0"/>
              </a:moveTo>
              <a:lnTo>
                <a:pt x="3374442" y="117129"/>
              </a:lnTo>
              <a:lnTo>
                <a:pt x="0" y="117129"/>
              </a:lnTo>
              <a:lnTo>
                <a:pt x="0" y="2342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B11ADE-0D02-1445-B684-DC118C114D70}">
      <dsp:nvSpPr>
        <dsp:cNvPr id="0" name=""/>
        <dsp:cNvSpPr/>
      </dsp:nvSpPr>
      <dsp:spPr>
        <a:xfrm>
          <a:off x="113471" y="1725246"/>
          <a:ext cx="167327" cy="3681209"/>
        </a:xfrm>
        <a:custGeom>
          <a:avLst/>
          <a:gdLst/>
          <a:ahLst/>
          <a:cxnLst/>
          <a:rect l="0" t="0" r="0" b="0"/>
          <a:pathLst>
            <a:path>
              <a:moveTo>
                <a:pt x="0" y="0"/>
              </a:moveTo>
              <a:lnTo>
                <a:pt x="0" y="3681209"/>
              </a:lnTo>
              <a:lnTo>
                <a:pt x="167327" y="36812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098FB4-0D43-3643-A072-0BA2D530130C}">
      <dsp:nvSpPr>
        <dsp:cNvPr id="0" name=""/>
        <dsp:cNvSpPr/>
      </dsp:nvSpPr>
      <dsp:spPr>
        <a:xfrm>
          <a:off x="113471" y="1725246"/>
          <a:ext cx="167327" cy="2889191"/>
        </a:xfrm>
        <a:custGeom>
          <a:avLst/>
          <a:gdLst/>
          <a:ahLst/>
          <a:cxnLst/>
          <a:rect l="0" t="0" r="0" b="0"/>
          <a:pathLst>
            <a:path>
              <a:moveTo>
                <a:pt x="0" y="0"/>
              </a:moveTo>
              <a:lnTo>
                <a:pt x="0" y="2889191"/>
              </a:lnTo>
              <a:lnTo>
                <a:pt x="167327" y="288919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C133B7-A519-BA4E-BFAE-895CBF0D193C}">
      <dsp:nvSpPr>
        <dsp:cNvPr id="0" name=""/>
        <dsp:cNvSpPr/>
      </dsp:nvSpPr>
      <dsp:spPr>
        <a:xfrm>
          <a:off x="113471" y="1725246"/>
          <a:ext cx="167327" cy="2097174"/>
        </a:xfrm>
        <a:custGeom>
          <a:avLst/>
          <a:gdLst/>
          <a:ahLst/>
          <a:cxnLst/>
          <a:rect l="0" t="0" r="0" b="0"/>
          <a:pathLst>
            <a:path>
              <a:moveTo>
                <a:pt x="0" y="0"/>
              </a:moveTo>
              <a:lnTo>
                <a:pt x="0" y="2097174"/>
              </a:lnTo>
              <a:lnTo>
                <a:pt x="167327" y="209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21CA57-AD09-8646-A712-5A2ED0E02097}">
      <dsp:nvSpPr>
        <dsp:cNvPr id="0" name=""/>
        <dsp:cNvSpPr/>
      </dsp:nvSpPr>
      <dsp:spPr>
        <a:xfrm>
          <a:off x="113471" y="1725246"/>
          <a:ext cx="167327" cy="1305156"/>
        </a:xfrm>
        <a:custGeom>
          <a:avLst/>
          <a:gdLst/>
          <a:ahLst/>
          <a:cxnLst/>
          <a:rect l="0" t="0" r="0" b="0"/>
          <a:pathLst>
            <a:path>
              <a:moveTo>
                <a:pt x="0" y="0"/>
              </a:moveTo>
              <a:lnTo>
                <a:pt x="0" y="1305156"/>
              </a:lnTo>
              <a:lnTo>
                <a:pt x="167327" y="130515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04A7BF-61CA-444B-903C-E8C427D0748E}">
      <dsp:nvSpPr>
        <dsp:cNvPr id="0" name=""/>
        <dsp:cNvSpPr/>
      </dsp:nvSpPr>
      <dsp:spPr>
        <a:xfrm>
          <a:off x="113471" y="1725246"/>
          <a:ext cx="167327" cy="513138"/>
        </a:xfrm>
        <a:custGeom>
          <a:avLst/>
          <a:gdLst/>
          <a:ahLst/>
          <a:cxnLst/>
          <a:rect l="0" t="0" r="0" b="0"/>
          <a:pathLst>
            <a:path>
              <a:moveTo>
                <a:pt x="0" y="0"/>
              </a:moveTo>
              <a:lnTo>
                <a:pt x="0" y="513138"/>
              </a:lnTo>
              <a:lnTo>
                <a:pt x="167327" y="51313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C960C2-7012-AD40-B914-417E049561E9}">
      <dsp:nvSpPr>
        <dsp:cNvPr id="0" name=""/>
        <dsp:cNvSpPr/>
      </dsp:nvSpPr>
      <dsp:spPr>
        <a:xfrm>
          <a:off x="559678" y="933228"/>
          <a:ext cx="4724219" cy="234258"/>
        </a:xfrm>
        <a:custGeom>
          <a:avLst/>
          <a:gdLst/>
          <a:ahLst/>
          <a:cxnLst/>
          <a:rect l="0" t="0" r="0" b="0"/>
          <a:pathLst>
            <a:path>
              <a:moveTo>
                <a:pt x="4724219" y="0"/>
              </a:moveTo>
              <a:lnTo>
                <a:pt x="4724219" y="117129"/>
              </a:lnTo>
              <a:lnTo>
                <a:pt x="0" y="117129"/>
              </a:lnTo>
              <a:lnTo>
                <a:pt x="0" y="2342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49C75A-2C44-E148-8FCE-DBD7BE180B15}">
      <dsp:nvSpPr>
        <dsp:cNvPr id="0" name=""/>
        <dsp:cNvSpPr/>
      </dsp:nvSpPr>
      <dsp:spPr>
        <a:xfrm>
          <a:off x="4726139" y="375469"/>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Rustic Roast  Cafe</a:t>
          </a:r>
        </a:p>
      </dsp:txBody>
      <dsp:txXfrm>
        <a:off x="4726139" y="375469"/>
        <a:ext cx="1115518" cy="557759"/>
      </dsp:txXfrm>
    </dsp:sp>
    <dsp:sp modelId="{D0C519F4-C26E-DB45-B8E4-46B26EED02F6}">
      <dsp:nvSpPr>
        <dsp:cNvPr id="0" name=""/>
        <dsp:cNvSpPr/>
      </dsp:nvSpPr>
      <dsp:spPr>
        <a:xfrm>
          <a:off x="1919" y="1167487"/>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1. Pre-Construction</a:t>
          </a:r>
        </a:p>
      </dsp:txBody>
      <dsp:txXfrm>
        <a:off x="1919" y="1167487"/>
        <a:ext cx="1115518" cy="557759"/>
      </dsp:txXfrm>
    </dsp:sp>
    <dsp:sp modelId="{6D4BACF2-7062-9341-9E22-20527A6CD570}">
      <dsp:nvSpPr>
        <dsp:cNvPr id="0" name=""/>
        <dsp:cNvSpPr/>
      </dsp:nvSpPr>
      <dsp:spPr>
        <a:xfrm>
          <a:off x="280799" y="1959505"/>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1.1 Obtain building permits and licenses</a:t>
          </a:r>
        </a:p>
      </dsp:txBody>
      <dsp:txXfrm>
        <a:off x="280799" y="1959505"/>
        <a:ext cx="1115518" cy="557759"/>
      </dsp:txXfrm>
    </dsp:sp>
    <dsp:sp modelId="{C80559EF-17AD-F243-B4FC-169A976E15BD}">
      <dsp:nvSpPr>
        <dsp:cNvPr id="0" name=""/>
        <dsp:cNvSpPr/>
      </dsp:nvSpPr>
      <dsp:spPr>
        <a:xfrm>
          <a:off x="280799" y="2751523"/>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1.2 hire a general contractor</a:t>
          </a:r>
        </a:p>
      </dsp:txBody>
      <dsp:txXfrm>
        <a:off x="280799" y="2751523"/>
        <a:ext cx="1115518" cy="557759"/>
      </dsp:txXfrm>
    </dsp:sp>
    <dsp:sp modelId="{037DFA24-D7C7-F649-A563-6EA42D4A9068}">
      <dsp:nvSpPr>
        <dsp:cNvPr id="0" name=""/>
        <dsp:cNvSpPr/>
      </dsp:nvSpPr>
      <dsp:spPr>
        <a:xfrm>
          <a:off x="280799" y="3543541"/>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1.3 Develop project budget</a:t>
          </a:r>
        </a:p>
      </dsp:txBody>
      <dsp:txXfrm>
        <a:off x="280799" y="3543541"/>
        <a:ext cx="1115518" cy="557759"/>
      </dsp:txXfrm>
    </dsp:sp>
    <dsp:sp modelId="{113CE102-B513-4A41-B97E-1ED9E2C002AF}">
      <dsp:nvSpPr>
        <dsp:cNvPr id="0" name=""/>
        <dsp:cNvSpPr/>
      </dsp:nvSpPr>
      <dsp:spPr>
        <a:xfrm>
          <a:off x="280799" y="4335559"/>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1.4 Establish project timeline</a:t>
          </a:r>
        </a:p>
      </dsp:txBody>
      <dsp:txXfrm>
        <a:off x="280799" y="4335559"/>
        <a:ext cx="1115518" cy="557759"/>
      </dsp:txXfrm>
    </dsp:sp>
    <dsp:sp modelId="{9890F38D-65BF-CE44-8364-BE57A9F317A1}">
      <dsp:nvSpPr>
        <dsp:cNvPr id="0" name=""/>
        <dsp:cNvSpPr/>
      </dsp:nvSpPr>
      <dsp:spPr>
        <a:xfrm>
          <a:off x="280799" y="5127577"/>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1.5 Procure necessary materials and equipment</a:t>
          </a:r>
        </a:p>
      </dsp:txBody>
      <dsp:txXfrm>
        <a:off x="280799" y="5127577"/>
        <a:ext cx="1115518" cy="557759"/>
      </dsp:txXfrm>
    </dsp:sp>
    <dsp:sp modelId="{F1088C04-8229-DC44-9D3B-F4CD439BBA84}">
      <dsp:nvSpPr>
        <dsp:cNvPr id="0" name=""/>
        <dsp:cNvSpPr/>
      </dsp:nvSpPr>
      <dsp:spPr>
        <a:xfrm>
          <a:off x="1351696" y="1167487"/>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2. Demolition</a:t>
          </a:r>
        </a:p>
      </dsp:txBody>
      <dsp:txXfrm>
        <a:off x="1351696" y="1167487"/>
        <a:ext cx="1115518" cy="557759"/>
      </dsp:txXfrm>
    </dsp:sp>
    <dsp:sp modelId="{3B31E4E7-9ACE-F844-B160-D404FF0CD8AE}">
      <dsp:nvSpPr>
        <dsp:cNvPr id="0" name=""/>
        <dsp:cNvSpPr/>
      </dsp:nvSpPr>
      <dsp:spPr>
        <a:xfrm>
          <a:off x="1630576" y="1959505"/>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2.1 Demolish existing walls, flooring and fixtures</a:t>
          </a:r>
        </a:p>
      </dsp:txBody>
      <dsp:txXfrm>
        <a:off x="1630576" y="1959505"/>
        <a:ext cx="1115518" cy="557759"/>
      </dsp:txXfrm>
    </dsp:sp>
    <dsp:sp modelId="{97B4AC0E-F2DA-B548-80B1-CE9B671D21BB}">
      <dsp:nvSpPr>
        <dsp:cNvPr id="0" name=""/>
        <dsp:cNvSpPr/>
      </dsp:nvSpPr>
      <dsp:spPr>
        <a:xfrm>
          <a:off x="1630576" y="2751523"/>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2.2 Remove debris and waste from the site</a:t>
          </a:r>
        </a:p>
      </dsp:txBody>
      <dsp:txXfrm>
        <a:off x="1630576" y="2751523"/>
        <a:ext cx="1115518" cy="557759"/>
      </dsp:txXfrm>
    </dsp:sp>
    <dsp:sp modelId="{C9C4AB6A-174F-9549-BD30-D8FC65507794}">
      <dsp:nvSpPr>
        <dsp:cNvPr id="0" name=""/>
        <dsp:cNvSpPr/>
      </dsp:nvSpPr>
      <dsp:spPr>
        <a:xfrm>
          <a:off x="1630576" y="3543541"/>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2.3 Assess and repair any structural damage</a:t>
          </a:r>
        </a:p>
      </dsp:txBody>
      <dsp:txXfrm>
        <a:off x="1630576" y="3543541"/>
        <a:ext cx="1115518" cy="557759"/>
      </dsp:txXfrm>
    </dsp:sp>
    <dsp:sp modelId="{66DA7DA6-0AF7-6A45-A7F2-B71D0CD4B938}">
      <dsp:nvSpPr>
        <dsp:cNvPr id="0" name=""/>
        <dsp:cNvSpPr/>
      </dsp:nvSpPr>
      <dsp:spPr>
        <a:xfrm>
          <a:off x="2701473" y="1167487"/>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3. Electrical and Plumbing</a:t>
          </a:r>
        </a:p>
      </dsp:txBody>
      <dsp:txXfrm>
        <a:off x="2701473" y="1167487"/>
        <a:ext cx="1115518" cy="557759"/>
      </dsp:txXfrm>
    </dsp:sp>
    <dsp:sp modelId="{EF0F9B96-27C9-634D-B36B-888270328EBA}">
      <dsp:nvSpPr>
        <dsp:cNvPr id="0" name=""/>
        <dsp:cNvSpPr/>
      </dsp:nvSpPr>
      <dsp:spPr>
        <a:xfrm>
          <a:off x="2980353" y="1959505"/>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3.1 Install new electrical wiring and outlets</a:t>
          </a:r>
        </a:p>
      </dsp:txBody>
      <dsp:txXfrm>
        <a:off x="2980353" y="1959505"/>
        <a:ext cx="1115518" cy="557759"/>
      </dsp:txXfrm>
    </dsp:sp>
    <dsp:sp modelId="{59AE1D02-FA36-DC46-B672-4761E6A5AF54}">
      <dsp:nvSpPr>
        <dsp:cNvPr id="0" name=""/>
        <dsp:cNvSpPr/>
      </dsp:nvSpPr>
      <dsp:spPr>
        <a:xfrm>
          <a:off x="2980353" y="2751523"/>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3.2 Install new plumbing fixtures and piping</a:t>
          </a:r>
        </a:p>
      </dsp:txBody>
      <dsp:txXfrm>
        <a:off x="2980353" y="2751523"/>
        <a:ext cx="1115518" cy="557759"/>
      </dsp:txXfrm>
    </dsp:sp>
    <dsp:sp modelId="{6560C2DB-577E-4641-833A-F77903CBD077}">
      <dsp:nvSpPr>
        <dsp:cNvPr id="0" name=""/>
        <dsp:cNvSpPr/>
      </dsp:nvSpPr>
      <dsp:spPr>
        <a:xfrm>
          <a:off x="2980353" y="3543541"/>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3.3 Install new HVAC systems</a:t>
          </a:r>
        </a:p>
      </dsp:txBody>
      <dsp:txXfrm>
        <a:off x="2980353" y="3543541"/>
        <a:ext cx="1115518" cy="557759"/>
      </dsp:txXfrm>
    </dsp:sp>
    <dsp:sp modelId="{B133D651-BD75-0549-81FE-2874816A40CE}">
      <dsp:nvSpPr>
        <dsp:cNvPr id="0" name=""/>
        <dsp:cNvSpPr/>
      </dsp:nvSpPr>
      <dsp:spPr>
        <a:xfrm>
          <a:off x="4051250" y="1167487"/>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4. Flooring and Walling </a:t>
          </a:r>
        </a:p>
      </dsp:txBody>
      <dsp:txXfrm>
        <a:off x="4051250" y="1167487"/>
        <a:ext cx="1115518" cy="557759"/>
      </dsp:txXfrm>
    </dsp:sp>
    <dsp:sp modelId="{5634E845-6E56-BE4D-B830-3C20B682D50E}">
      <dsp:nvSpPr>
        <dsp:cNvPr id="0" name=""/>
        <dsp:cNvSpPr/>
      </dsp:nvSpPr>
      <dsp:spPr>
        <a:xfrm>
          <a:off x="4330130" y="1959505"/>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4.1 Install new flooring material</a:t>
          </a:r>
        </a:p>
      </dsp:txBody>
      <dsp:txXfrm>
        <a:off x="4330130" y="1959505"/>
        <a:ext cx="1115518" cy="557759"/>
      </dsp:txXfrm>
    </dsp:sp>
    <dsp:sp modelId="{898A42AE-F102-9A42-8CC2-9A77D3B337C3}">
      <dsp:nvSpPr>
        <dsp:cNvPr id="0" name=""/>
        <dsp:cNvSpPr/>
      </dsp:nvSpPr>
      <dsp:spPr>
        <a:xfrm>
          <a:off x="4330130" y="2751523"/>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4.2 Install new drywall</a:t>
          </a:r>
        </a:p>
      </dsp:txBody>
      <dsp:txXfrm>
        <a:off x="4330130" y="2751523"/>
        <a:ext cx="1115518" cy="557759"/>
      </dsp:txXfrm>
    </dsp:sp>
    <dsp:sp modelId="{4ECECA6D-6D63-9D4A-9126-A2AE82E8F1C0}">
      <dsp:nvSpPr>
        <dsp:cNvPr id="0" name=""/>
        <dsp:cNvSpPr/>
      </dsp:nvSpPr>
      <dsp:spPr>
        <a:xfrm>
          <a:off x="4330130" y="3543541"/>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4.3 Paint walls and ceilings</a:t>
          </a:r>
        </a:p>
      </dsp:txBody>
      <dsp:txXfrm>
        <a:off x="4330130" y="3543541"/>
        <a:ext cx="1115518" cy="557759"/>
      </dsp:txXfrm>
    </dsp:sp>
    <dsp:sp modelId="{56F07445-055F-0344-958C-E328F2559879}">
      <dsp:nvSpPr>
        <dsp:cNvPr id="0" name=""/>
        <dsp:cNvSpPr/>
      </dsp:nvSpPr>
      <dsp:spPr>
        <a:xfrm>
          <a:off x="4330130" y="4335559"/>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4.4 Install wall tiles</a:t>
          </a:r>
        </a:p>
      </dsp:txBody>
      <dsp:txXfrm>
        <a:off x="4330130" y="4335559"/>
        <a:ext cx="1115518" cy="557759"/>
      </dsp:txXfrm>
    </dsp:sp>
    <dsp:sp modelId="{A29BDC3B-1A04-8348-83FD-BF0B42CE2F77}">
      <dsp:nvSpPr>
        <dsp:cNvPr id="0" name=""/>
        <dsp:cNvSpPr/>
      </dsp:nvSpPr>
      <dsp:spPr>
        <a:xfrm>
          <a:off x="5401027" y="1167487"/>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5. Millwork and Cabinetry</a:t>
          </a:r>
        </a:p>
      </dsp:txBody>
      <dsp:txXfrm>
        <a:off x="5401027" y="1167487"/>
        <a:ext cx="1115518" cy="557759"/>
      </dsp:txXfrm>
    </dsp:sp>
    <dsp:sp modelId="{9CB47D0E-2341-5E40-8AE0-F3CBBD6ABD4F}">
      <dsp:nvSpPr>
        <dsp:cNvPr id="0" name=""/>
        <dsp:cNvSpPr/>
      </dsp:nvSpPr>
      <dsp:spPr>
        <a:xfrm>
          <a:off x="5679907" y="1959505"/>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5.1 Fabricate and Install custom cabinetry</a:t>
          </a:r>
        </a:p>
      </dsp:txBody>
      <dsp:txXfrm>
        <a:off x="5679907" y="1959505"/>
        <a:ext cx="1115518" cy="557759"/>
      </dsp:txXfrm>
    </dsp:sp>
    <dsp:sp modelId="{DB85A8B3-44E4-0C4B-BDA8-CF34483772E2}">
      <dsp:nvSpPr>
        <dsp:cNvPr id="0" name=""/>
        <dsp:cNvSpPr/>
      </dsp:nvSpPr>
      <dsp:spPr>
        <a:xfrm>
          <a:off x="5679907" y="2751523"/>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5.2 Install countertops and shelving</a:t>
          </a:r>
        </a:p>
      </dsp:txBody>
      <dsp:txXfrm>
        <a:off x="5679907" y="2751523"/>
        <a:ext cx="1115518" cy="557759"/>
      </dsp:txXfrm>
    </dsp:sp>
    <dsp:sp modelId="{69D3E50F-C2C8-6941-AE4C-796ABC8580D5}">
      <dsp:nvSpPr>
        <dsp:cNvPr id="0" name=""/>
        <dsp:cNvSpPr/>
      </dsp:nvSpPr>
      <dsp:spPr>
        <a:xfrm>
          <a:off x="5679907" y="3543541"/>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5.3 Install doors and windows</a:t>
          </a:r>
        </a:p>
      </dsp:txBody>
      <dsp:txXfrm>
        <a:off x="5679907" y="3543541"/>
        <a:ext cx="1115518" cy="557759"/>
      </dsp:txXfrm>
    </dsp:sp>
    <dsp:sp modelId="{E2C44758-DA60-1241-BA26-4ACC2B8DA800}">
      <dsp:nvSpPr>
        <dsp:cNvPr id="0" name=""/>
        <dsp:cNvSpPr/>
      </dsp:nvSpPr>
      <dsp:spPr>
        <a:xfrm>
          <a:off x="5679907" y="4335559"/>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5.4 Install fixtures and hardware</a:t>
          </a:r>
        </a:p>
      </dsp:txBody>
      <dsp:txXfrm>
        <a:off x="5679907" y="4335559"/>
        <a:ext cx="1115518" cy="557759"/>
      </dsp:txXfrm>
    </dsp:sp>
    <dsp:sp modelId="{7AD073BC-CDA0-9046-8B04-818DB8E51068}">
      <dsp:nvSpPr>
        <dsp:cNvPr id="0" name=""/>
        <dsp:cNvSpPr/>
      </dsp:nvSpPr>
      <dsp:spPr>
        <a:xfrm>
          <a:off x="6750804" y="1167487"/>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6. Lighting and Fixtures</a:t>
          </a:r>
        </a:p>
      </dsp:txBody>
      <dsp:txXfrm>
        <a:off x="6750804" y="1167487"/>
        <a:ext cx="1115518" cy="557759"/>
      </dsp:txXfrm>
    </dsp:sp>
    <dsp:sp modelId="{421D79F8-9F50-514A-B2F8-313F992ED106}">
      <dsp:nvSpPr>
        <dsp:cNvPr id="0" name=""/>
        <dsp:cNvSpPr/>
      </dsp:nvSpPr>
      <dsp:spPr>
        <a:xfrm>
          <a:off x="7029684" y="1959505"/>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6.1 Install new lighting fixtures</a:t>
          </a:r>
        </a:p>
      </dsp:txBody>
      <dsp:txXfrm>
        <a:off x="7029684" y="1959505"/>
        <a:ext cx="1115518" cy="557759"/>
      </dsp:txXfrm>
    </dsp:sp>
    <dsp:sp modelId="{0909B2D1-77DE-1C43-A21F-80C1F59835B9}">
      <dsp:nvSpPr>
        <dsp:cNvPr id="0" name=""/>
        <dsp:cNvSpPr/>
      </dsp:nvSpPr>
      <dsp:spPr>
        <a:xfrm>
          <a:off x="7029684" y="2751523"/>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6.2 Install decorative fixtures</a:t>
          </a:r>
        </a:p>
      </dsp:txBody>
      <dsp:txXfrm>
        <a:off x="7029684" y="2751523"/>
        <a:ext cx="1115518" cy="557759"/>
      </dsp:txXfrm>
    </dsp:sp>
    <dsp:sp modelId="{BA764168-E7ED-8A45-BC88-E1CC000597E2}">
      <dsp:nvSpPr>
        <dsp:cNvPr id="0" name=""/>
        <dsp:cNvSpPr/>
      </dsp:nvSpPr>
      <dsp:spPr>
        <a:xfrm>
          <a:off x="7029684" y="3606116"/>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6.3 Install new switches and outlets</a:t>
          </a:r>
        </a:p>
      </dsp:txBody>
      <dsp:txXfrm>
        <a:off x="7029684" y="3606116"/>
        <a:ext cx="1115518" cy="557759"/>
      </dsp:txXfrm>
    </dsp:sp>
    <dsp:sp modelId="{11F7E533-20EC-1F48-A43D-4F0E7A67C918}">
      <dsp:nvSpPr>
        <dsp:cNvPr id="0" name=""/>
        <dsp:cNvSpPr/>
      </dsp:nvSpPr>
      <dsp:spPr>
        <a:xfrm>
          <a:off x="8100581" y="1167487"/>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7. Final Touch</a:t>
          </a:r>
        </a:p>
      </dsp:txBody>
      <dsp:txXfrm>
        <a:off x="8100581" y="1167487"/>
        <a:ext cx="1115518" cy="557759"/>
      </dsp:txXfrm>
    </dsp:sp>
    <dsp:sp modelId="{AFB6971C-BAE7-024A-85D2-5F2043C63E20}">
      <dsp:nvSpPr>
        <dsp:cNvPr id="0" name=""/>
        <dsp:cNvSpPr/>
      </dsp:nvSpPr>
      <dsp:spPr>
        <a:xfrm>
          <a:off x="8379461" y="1959505"/>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7.1 Install furniture and decorative accessories</a:t>
          </a:r>
        </a:p>
      </dsp:txBody>
      <dsp:txXfrm>
        <a:off x="8379461" y="1959505"/>
        <a:ext cx="1115518" cy="557759"/>
      </dsp:txXfrm>
    </dsp:sp>
    <dsp:sp modelId="{16A3A10C-BAC7-7740-AC65-27AC9B2B9E18}">
      <dsp:nvSpPr>
        <dsp:cNvPr id="0" name=""/>
        <dsp:cNvSpPr/>
      </dsp:nvSpPr>
      <dsp:spPr>
        <a:xfrm>
          <a:off x="8379461" y="2751523"/>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7.2 Install artwork and signage</a:t>
          </a:r>
        </a:p>
      </dsp:txBody>
      <dsp:txXfrm>
        <a:off x="8379461" y="2751523"/>
        <a:ext cx="1115518" cy="557759"/>
      </dsp:txXfrm>
    </dsp:sp>
    <dsp:sp modelId="{6205319C-0ACE-C04F-B053-C89D406DEDCC}">
      <dsp:nvSpPr>
        <dsp:cNvPr id="0" name=""/>
        <dsp:cNvSpPr/>
      </dsp:nvSpPr>
      <dsp:spPr>
        <a:xfrm>
          <a:off x="8379461" y="3543541"/>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7.3 Clean the premises</a:t>
          </a:r>
        </a:p>
      </dsp:txBody>
      <dsp:txXfrm>
        <a:off x="8379461" y="3543541"/>
        <a:ext cx="1115518" cy="557759"/>
      </dsp:txXfrm>
    </dsp:sp>
    <dsp:sp modelId="{076A76AA-DC37-F545-9E6E-F17D1967DB50}">
      <dsp:nvSpPr>
        <dsp:cNvPr id="0" name=""/>
        <dsp:cNvSpPr/>
      </dsp:nvSpPr>
      <dsp:spPr>
        <a:xfrm>
          <a:off x="8379461" y="4335559"/>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7.4 Test all equipment and fixtures</a:t>
          </a:r>
        </a:p>
      </dsp:txBody>
      <dsp:txXfrm>
        <a:off x="8379461" y="4335559"/>
        <a:ext cx="1115518" cy="557759"/>
      </dsp:txXfrm>
    </dsp:sp>
    <dsp:sp modelId="{F452905B-DB19-B946-A91A-38E12A446637}">
      <dsp:nvSpPr>
        <dsp:cNvPr id="0" name=""/>
        <dsp:cNvSpPr/>
      </dsp:nvSpPr>
      <dsp:spPr>
        <a:xfrm>
          <a:off x="9450358" y="1167487"/>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8. Post-Construction</a:t>
          </a:r>
        </a:p>
      </dsp:txBody>
      <dsp:txXfrm>
        <a:off x="9450358" y="1167487"/>
        <a:ext cx="1115518" cy="557759"/>
      </dsp:txXfrm>
    </dsp:sp>
    <dsp:sp modelId="{F1121EB6-CCB0-0740-A5CE-1E3A1D0717E4}">
      <dsp:nvSpPr>
        <dsp:cNvPr id="0" name=""/>
        <dsp:cNvSpPr/>
      </dsp:nvSpPr>
      <dsp:spPr>
        <a:xfrm>
          <a:off x="9729237" y="1959505"/>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8.1 Obtain final inspection and approval</a:t>
          </a:r>
        </a:p>
      </dsp:txBody>
      <dsp:txXfrm>
        <a:off x="9729237" y="1959505"/>
        <a:ext cx="1115518" cy="557759"/>
      </dsp:txXfrm>
    </dsp:sp>
    <dsp:sp modelId="{1C1ACE62-ECF6-D34D-B9E8-AA40A0F82B78}">
      <dsp:nvSpPr>
        <dsp:cNvPr id="0" name=""/>
        <dsp:cNvSpPr/>
      </dsp:nvSpPr>
      <dsp:spPr>
        <a:xfrm>
          <a:off x="9729237" y="2751523"/>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8.2 Conduct final walkthrough with client</a:t>
          </a:r>
        </a:p>
      </dsp:txBody>
      <dsp:txXfrm>
        <a:off x="9729237" y="2751523"/>
        <a:ext cx="1115518" cy="557759"/>
      </dsp:txXfrm>
    </dsp:sp>
    <dsp:sp modelId="{C215C882-4845-C94E-A9BC-EF0515085D2B}">
      <dsp:nvSpPr>
        <dsp:cNvPr id="0" name=""/>
        <dsp:cNvSpPr/>
      </dsp:nvSpPr>
      <dsp:spPr>
        <a:xfrm>
          <a:off x="9729237" y="3543541"/>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8.3 Complete any remaining punch list items</a:t>
          </a:r>
        </a:p>
      </dsp:txBody>
      <dsp:txXfrm>
        <a:off x="9729237" y="3543541"/>
        <a:ext cx="1115518" cy="557759"/>
      </dsp:txXfrm>
    </dsp:sp>
    <dsp:sp modelId="{BD64795F-4C8E-F44A-BBF1-FF4ADDB4B980}">
      <dsp:nvSpPr>
        <dsp:cNvPr id="0" name=""/>
        <dsp:cNvSpPr/>
      </dsp:nvSpPr>
      <dsp:spPr>
        <a:xfrm>
          <a:off x="9729237" y="4335559"/>
          <a:ext cx="1115518" cy="55775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Times New Roman" panose="02020603050405020304" pitchFamily="18" charset="0"/>
              <a:cs typeface="Times New Roman" panose="02020603050405020304" pitchFamily="18" charset="0"/>
            </a:rPr>
            <a:t>8.4 Closeout project documentations and contracts</a:t>
          </a:r>
        </a:p>
      </dsp:txBody>
      <dsp:txXfrm>
        <a:off x="9729237" y="4335559"/>
        <a:ext cx="1115518" cy="5577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A4B688-5233-9041-B259-740A79391A79}">
      <dsp:nvSpPr>
        <dsp:cNvPr id="0" name=""/>
        <dsp:cNvSpPr/>
      </dsp:nvSpPr>
      <dsp:spPr>
        <a:xfrm>
          <a:off x="6049058" y="806922"/>
          <a:ext cx="100015" cy="2200338"/>
        </a:xfrm>
        <a:custGeom>
          <a:avLst/>
          <a:gdLst/>
          <a:ahLst/>
          <a:cxnLst/>
          <a:rect l="0" t="0" r="0" b="0"/>
          <a:pathLst>
            <a:path>
              <a:moveTo>
                <a:pt x="0" y="0"/>
              </a:moveTo>
              <a:lnTo>
                <a:pt x="0" y="2200338"/>
              </a:lnTo>
              <a:lnTo>
                <a:pt x="100015" y="220033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33F48D-B409-7F4F-8E54-113466C6D316}">
      <dsp:nvSpPr>
        <dsp:cNvPr id="0" name=""/>
        <dsp:cNvSpPr/>
      </dsp:nvSpPr>
      <dsp:spPr>
        <a:xfrm>
          <a:off x="6049058" y="806922"/>
          <a:ext cx="100015" cy="1726932"/>
        </a:xfrm>
        <a:custGeom>
          <a:avLst/>
          <a:gdLst/>
          <a:ahLst/>
          <a:cxnLst/>
          <a:rect l="0" t="0" r="0" b="0"/>
          <a:pathLst>
            <a:path>
              <a:moveTo>
                <a:pt x="0" y="0"/>
              </a:moveTo>
              <a:lnTo>
                <a:pt x="0" y="1726932"/>
              </a:lnTo>
              <a:lnTo>
                <a:pt x="100015" y="172693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731706-4F4C-6246-B679-DE0EE6BD565E}">
      <dsp:nvSpPr>
        <dsp:cNvPr id="0" name=""/>
        <dsp:cNvSpPr/>
      </dsp:nvSpPr>
      <dsp:spPr>
        <a:xfrm>
          <a:off x="6049058" y="806922"/>
          <a:ext cx="100015" cy="1253526"/>
        </a:xfrm>
        <a:custGeom>
          <a:avLst/>
          <a:gdLst/>
          <a:ahLst/>
          <a:cxnLst/>
          <a:rect l="0" t="0" r="0" b="0"/>
          <a:pathLst>
            <a:path>
              <a:moveTo>
                <a:pt x="0" y="0"/>
              </a:moveTo>
              <a:lnTo>
                <a:pt x="0" y="1253526"/>
              </a:lnTo>
              <a:lnTo>
                <a:pt x="100015" y="125352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D87D75-D427-0943-B3A5-9E878A63469E}">
      <dsp:nvSpPr>
        <dsp:cNvPr id="0" name=""/>
        <dsp:cNvSpPr/>
      </dsp:nvSpPr>
      <dsp:spPr>
        <a:xfrm>
          <a:off x="6049058" y="806922"/>
          <a:ext cx="100015" cy="780120"/>
        </a:xfrm>
        <a:custGeom>
          <a:avLst/>
          <a:gdLst/>
          <a:ahLst/>
          <a:cxnLst/>
          <a:rect l="0" t="0" r="0" b="0"/>
          <a:pathLst>
            <a:path>
              <a:moveTo>
                <a:pt x="0" y="0"/>
              </a:moveTo>
              <a:lnTo>
                <a:pt x="0" y="780120"/>
              </a:lnTo>
              <a:lnTo>
                <a:pt x="100015" y="7801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68C487-E607-1143-A45F-923CFD776BEE}">
      <dsp:nvSpPr>
        <dsp:cNvPr id="0" name=""/>
        <dsp:cNvSpPr/>
      </dsp:nvSpPr>
      <dsp:spPr>
        <a:xfrm>
          <a:off x="6049058" y="806922"/>
          <a:ext cx="100015" cy="306713"/>
        </a:xfrm>
        <a:custGeom>
          <a:avLst/>
          <a:gdLst/>
          <a:ahLst/>
          <a:cxnLst/>
          <a:rect l="0" t="0" r="0" b="0"/>
          <a:pathLst>
            <a:path>
              <a:moveTo>
                <a:pt x="0" y="0"/>
              </a:moveTo>
              <a:lnTo>
                <a:pt x="0" y="306713"/>
              </a:lnTo>
              <a:lnTo>
                <a:pt x="100015" y="30671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CFA389-4B36-854E-88E2-6C0B0A3E863A}">
      <dsp:nvSpPr>
        <dsp:cNvPr id="0" name=""/>
        <dsp:cNvSpPr/>
      </dsp:nvSpPr>
      <dsp:spPr>
        <a:xfrm>
          <a:off x="5087006" y="333516"/>
          <a:ext cx="1228759" cy="140021"/>
        </a:xfrm>
        <a:custGeom>
          <a:avLst/>
          <a:gdLst/>
          <a:ahLst/>
          <a:cxnLst/>
          <a:rect l="0" t="0" r="0" b="0"/>
          <a:pathLst>
            <a:path>
              <a:moveTo>
                <a:pt x="0" y="0"/>
              </a:moveTo>
              <a:lnTo>
                <a:pt x="0" y="70010"/>
              </a:lnTo>
              <a:lnTo>
                <a:pt x="1228759" y="70010"/>
              </a:lnTo>
              <a:lnTo>
                <a:pt x="1228759" y="1400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8418CD-D0ED-F84F-8CF8-BBBF72EFB8F4}">
      <dsp:nvSpPr>
        <dsp:cNvPr id="0" name=""/>
        <dsp:cNvSpPr/>
      </dsp:nvSpPr>
      <dsp:spPr>
        <a:xfrm>
          <a:off x="5205121" y="806922"/>
          <a:ext cx="100015" cy="3966240"/>
        </a:xfrm>
        <a:custGeom>
          <a:avLst/>
          <a:gdLst/>
          <a:ahLst/>
          <a:cxnLst/>
          <a:rect l="0" t="0" r="0" b="0"/>
          <a:pathLst>
            <a:path>
              <a:moveTo>
                <a:pt x="0" y="0"/>
              </a:moveTo>
              <a:lnTo>
                <a:pt x="0" y="3966240"/>
              </a:lnTo>
              <a:lnTo>
                <a:pt x="100015" y="396624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37A672-39A7-B141-9A5B-5A4C000AE8A3}">
      <dsp:nvSpPr>
        <dsp:cNvPr id="0" name=""/>
        <dsp:cNvSpPr/>
      </dsp:nvSpPr>
      <dsp:spPr>
        <a:xfrm>
          <a:off x="5205121" y="806922"/>
          <a:ext cx="100015" cy="3177467"/>
        </a:xfrm>
        <a:custGeom>
          <a:avLst/>
          <a:gdLst/>
          <a:ahLst/>
          <a:cxnLst/>
          <a:rect l="0" t="0" r="0" b="0"/>
          <a:pathLst>
            <a:path>
              <a:moveTo>
                <a:pt x="0" y="0"/>
              </a:moveTo>
              <a:lnTo>
                <a:pt x="0" y="3177467"/>
              </a:lnTo>
              <a:lnTo>
                <a:pt x="100015" y="31774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08D510-56BA-4B4F-9F3D-0AF7BC852CFF}">
      <dsp:nvSpPr>
        <dsp:cNvPr id="0" name=""/>
        <dsp:cNvSpPr/>
      </dsp:nvSpPr>
      <dsp:spPr>
        <a:xfrm>
          <a:off x="5205121" y="806922"/>
          <a:ext cx="100015" cy="2386178"/>
        </a:xfrm>
        <a:custGeom>
          <a:avLst/>
          <a:gdLst/>
          <a:ahLst/>
          <a:cxnLst/>
          <a:rect l="0" t="0" r="0" b="0"/>
          <a:pathLst>
            <a:path>
              <a:moveTo>
                <a:pt x="0" y="0"/>
              </a:moveTo>
              <a:lnTo>
                <a:pt x="0" y="2386178"/>
              </a:lnTo>
              <a:lnTo>
                <a:pt x="100015" y="238617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C88D69-0498-A143-B134-FA11FB952818}">
      <dsp:nvSpPr>
        <dsp:cNvPr id="0" name=""/>
        <dsp:cNvSpPr/>
      </dsp:nvSpPr>
      <dsp:spPr>
        <a:xfrm>
          <a:off x="5205121" y="806922"/>
          <a:ext cx="100015" cy="1599919"/>
        </a:xfrm>
        <a:custGeom>
          <a:avLst/>
          <a:gdLst/>
          <a:ahLst/>
          <a:cxnLst/>
          <a:rect l="0" t="0" r="0" b="0"/>
          <a:pathLst>
            <a:path>
              <a:moveTo>
                <a:pt x="0" y="0"/>
              </a:moveTo>
              <a:lnTo>
                <a:pt x="0" y="1599919"/>
              </a:lnTo>
              <a:lnTo>
                <a:pt x="100015" y="15999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F8E5C9-2967-5346-8A35-D8B7DD956C9D}">
      <dsp:nvSpPr>
        <dsp:cNvPr id="0" name=""/>
        <dsp:cNvSpPr/>
      </dsp:nvSpPr>
      <dsp:spPr>
        <a:xfrm>
          <a:off x="5205121" y="806922"/>
          <a:ext cx="100015" cy="896674"/>
        </a:xfrm>
        <a:custGeom>
          <a:avLst/>
          <a:gdLst/>
          <a:ahLst/>
          <a:cxnLst/>
          <a:rect l="0" t="0" r="0" b="0"/>
          <a:pathLst>
            <a:path>
              <a:moveTo>
                <a:pt x="0" y="0"/>
              </a:moveTo>
              <a:lnTo>
                <a:pt x="0" y="896674"/>
              </a:lnTo>
              <a:lnTo>
                <a:pt x="100015" y="8966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6B9C7A-1A6A-6C40-AD1D-75CF791E98F3}">
      <dsp:nvSpPr>
        <dsp:cNvPr id="0" name=""/>
        <dsp:cNvSpPr/>
      </dsp:nvSpPr>
      <dsp:spPr>
        <a:xfrm>
          <a:off x="5205121" y="806922"/>
          <a:ext cx="100015" cy="306713"/>
        </a:xfrm>
        <a:custGeom>
          <a:avLst/>
          <a:gdLst/>
          <a:ahLst/>
          <a:cxnLst/>
          <a:rect l="0" t="0" r="0" b="0"/>
          <a:pathLst>
            <a:path>
              <a:moveTo>
                <a:pt x="0" y="0"/>
              </a:moveTo>
              <a:lnTo>
                <a:pt x="0" y="306713"/>
              </a:lnTo>
              <a:lnTo>
                <a:pt x="100015" y="30671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F140EE-8D4E-F14A-93C2-ACC91A93E6EB}">
      <dsp:nvSpPr>
        <dsp:cNvPr id="0" name=""/>
        <dsp:cNvSpPr/>
      </dsp:nvSpPr>
      <dsp:spPr>
        <a:xfrm>
          <a:off x="5087006" y="333516"/>
          <a:ext cx="384822" cy="140021"/>
        </a:xfrm>
        <a:custGeom>
          <a:avLst/>
          <a:gdLst/>
          <a:ahLst/>
          <a:cxnLst/>
          <a:rect l="0" t="0" r="0" b="0"/>
          <a:pathLst>
            <a:path>
              <a:moveTo>
                <a:pt x="0" y="0"/>
              </a:moveTo>
              <a:lnTo>
                <a:pt x="0" y="70010"/>
              </a:lnTo>
              <a:lnTo>
                <a:pt x="384822" y="70010"/>
              </a:lnTo>
              <a:lnTo>
                <a:pt x="384822" y="1400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F27242-B989-3A46-9DD8-C24A66E07479}">
      <dsp:nvSpPr>
        <dsp:cNvPr id="0" name=""/>
        <dsp:cNvSpPr/>
      </dsp:nvSpPr>
      <dsp:spPr>
        <a:xfrm>
          <a:off x="4398331" y="806922"/>
          <a:ext cx="100015" cy="1726932"/>
        </a:xfrm>
        <a:custGeom>
          <a:avLst/>
          <a:gdLst/>
          <a:ahLst/>
          <a:cxnLst/>
          <a:rect l="0" t="0" r="0" b="0"/>
          <a:pathLst>
            <a:path>
              <a:moveTo>
                <a:pt x="0" y="0"/>
              </a:moveTo>
              <a:lnTo>
                <a:pt x="0" y="1726932"/>
              </a:lnTo>
              <a:lnTo>
                <a:pt x="100015" y="172693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DD4520-AB03-3B45-A502-FB46947E5F82}">
      <dsp:nvSpPr>
        <dsp:cNvPr id="0" name=""/>
        <dsp:cNvSpPr/>
      </dsp:nvSpPr>
      <dsp:spPr>
        <a:xfrm>
          <a:off x="4398331" y="806922"/>
          <a:ext cx="100015" cy="1253526"/>
        </a:xfrm>
        <a:custGeom>
          <a:avLst/>
          <a:gdLst/>
          <a:ahLst/>
          <a:cxnLst/>
          <a:rect l="0" t="0" r="0" b="0"/>
          <a:pathLst>
            <a:path>
              <a:moveTo>
                <a:pt x="0" y="0"/>
              </a:moveTo>
              <a:lnTo>
                <a:pt x="0" y="1253526"/>
              </a:lnTo>
              <a:lnTo>
                <a:pt x="100015" y="125352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7418B7-7C1A-4F48-97BF-2E1AEA0F92A4}">
      <dsp:nvSpPr>
        <dsp:cNvPr id="0" name=""/>
        <dsp:cNvSpPr/>
      </dsp:nvSpPr>
      <dsp:spPr>
        <a:xfrm>
          <a:off x="4398331" y="806922"/>
          <a:ext cx="100015" cy="780120"/>
        </a:xfrm>
        <a:custGeom>
          <a:avLst/>
          <a:gdLst/>
          <a:ahLst/>
          <a:cxnLst/>
          <a:rect l="0" t="0" r="0" b="0"/>
          <a:pathLst>
            <a:path>
              <a:moveTo>
                <a:pt x="0" y="0"/>
              </a:moveTo>
              <a:lnTo>
                <a:pt x="0" y="780120"/>
              </a:lnTo>
              <a:lnTo>
                <a:pt x="100015" y="7801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5E755A-5900-0045-8A80-C5AA8BC15C6B}">
      <dsp:nvSpPr>
        <dsp:cNvPr id="0" name=""/>
        <dsp:cNvSpPr/>
      </dsp:nvSpPr>
      <dsp:spPr>
        <a:xfrm>
          <a:off x="4398331" y="806922"/>
          <a:ext cx="100015" cy="306713"/>
        </a:xfrm>
        <a:custGeom>
          <a:avLst/>
          <a:gdLst/>
          <a:ahLst/>
          <a:cxnLst/>
          <a:rect l="0" t="0" r="0" b="0"/>
          <a:pathLst>
            <a:path>
              <a:moveTo>
                <a:pt x="0" y="0"/>
              </a:moveTo>
              <a:lnTo>
                <a:pt x="0" y="306713"/>
              </a:lnTo>
              <a:lnTo>
                <a:pt x="100015" y="30671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F15653-D8DE-8641-BC5F-4E968118DD5C}">
      <dsp:nvSpPr>
        <dsp:cNvPr id="0" name=""/>
        <dsp:cNvSpPr/>
      </dsp:nvSpPr>
      <dsp:spPr>
        <a:xfrm>
          <a:off x="4665038" y="333516"/>
          <a:ext cx="421968" cy="140021"/>
        </a:xfrm>
        <a:custGeom>
          <a:avLst/>
          <a:gdLst/>
          <a:ahLst/>
          <a:cxnLst/>
          <a:rect l="0" t="0" r="0" b="0"/>
          <a:pathLst>
            <a:path>
              <a:moveTo>
                <a:pt x="421968" y="0"/>
              </a:moveTo>
              <a:lnTo>
                <a:pt x="421968" y="70010"/>
              </a:lnTo>
              <a:lnTo>
                <a:pt x="0" y="70010"/>
              </a:lnTo>
              <a:lnTo>
                <a:pt x="0" y="1400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FDA664-AA26-8A49-A5DA-A65060FDC6D3}">
      <dsp:nvSpPr>
        <dsp:cNvPr id="0" name=""/>
        <dsp:cNvSpPr/>
      </dsp:nvSpPr>
      <dsp:spPr>
        <a:xfrm>
          <a:off x="4024940" y="806922"/>
          <a:ext cx="100015" cy="4567369"/>
        </a:xfrm>
        <a:custGeom>
          <a:avLst/>
          <a:gdLst/>
          <a:ahLst/>
          <a:cxnLst/>
          <a:rect l="0" t="0" r="0" b="0"/>
          <a:pathLst>
            <a:path>
              <a:moveTo>
                <a:pt x="100015" y="0"/>
              </a:moveTo>
              <a:lnTo>
                <a:pt x="100015" y="4567369"/>
              </a:lnTo>
              <a:lnTo>
                <a:pt x="0" y="45673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CE817A-68D2-E744-BC14-7A2638E872D3}">
      <dsp:nvSpPr>
        <dsp:cNvPr id="0" name=""/>
        <dsp:cNvSpPr/>
      </dsp:nvSpPr>
      <dsp:spPr>
        <a:xfrm>
          <a:off x="4024940" y="806922"/>
          <a:ext cx="100015" cy="4093963"/>
        </a:xfrm>
        <a:custGeom>
          <a:avLst/>
          <a:gdLst/>
          <a:ahLst/>
          <a:cxnLst/>
          <a:rect l="0" t="0" r="0" b="0"/>
          <a:pathLst>
            <a:path>
              <a:moveTo>
                <a:pt x="100015" y="0"/>
              </a:moveTo>
              <a:lnTo>
                <a:pt x="100015" y="4093963"/>
              </a:lnTo>
              <a:lnTo>
                <a:pt x="0" y="40939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68C13B-DCDB-2B43-A575-4FF2A74CBFE3}">
      <dsp:nvSpPr>
        <dsp:cNvPr id="0" name=""/>
        <dsp:cNvSpPr/>
      </dsp:nvSpPr>
      <dsp:spPr>
        <a:xfrm>
          <a:off x="4024940" y="806922"/>
          <a:ext cx="100015" cy="3620557"/>
        </a:xfrm>
        <a:custGeom>
          <a:avLst/>
          <a:gdLst/>
          <a:ahLst/>
          <a:cxnLst/>
          <a:rect l="0" t="0" r="0" b="0"/>
          <a:pathLst>
            <a:path>
              <a:moveTo>
                <a:pt x="100015" y="0"/>
              </a:moveTo>
              <a:lnTo>
                <a:pt x="100015" y="3620557"/>
              </a:lnTo>
              <a:lnTo>
                <a:pt x="0" y="36205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58A74D-D8E4-7647-BE0B-6B5AE3879A2E}">
      <dsp:nvSpPr>
        <dsp:cNvPr id="0" name=""/>
        <dsp:cNvSpPr/>
      </dsp:nvSpPr>
      <dsp:spPr>
        <a:xfrm>
          <a:off x="4024940" y="806922"/>
          <a:ext cx="100015" cy="3147150"/>
        </a:xfrm>
        <a:custGeom>
          <a:avLst/>
          <a:gdLst/>
          <a:ahLst/>
          <a:cxnLst/>
          <a:rect l="0" t="0" r="0" b="0"/>
          <a:pathLst>
            <a:path>
              <a:moveTo>
                <a:pt x="100015" y="0"/>
              </a:moveTo>
              <a:lnTo>
                <a:pt x="100015" y="3147150"/>
              </a:lnTo>
              <a:lnTo>
                <a:pt x="0" y="3147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58CE33-47EF-2240-8BF0-3D7078C256C0}">
      <dsp:nvSpPr>
        <dsp:cNvPr id="0" name=""/>
        <dsp:cNvSpPr/>
      </dsp:nvSpPr>
      <dsp:spPr>
        <a:xfrm>
          <a:off x="4024940" y="806922"/>
          <a:ext cx="100015" cy="2673744"/>
        </a:xfrm>
        <a:custGeom>
          <a:avLst/>
          <a:gdLst/>
          <a:ahLst/>
          <a:cxnLst/>
          <a:rect l="0" t="0" r="0" b="0"/>
          <a:pathLst>
            <a:path>
              <a:moveTo>
                <a:pt x="100015" y="0"/>
              </a:moveTo>
              <a:lnTo>
                <a:pt x="100015" y="2673744"/>
              </a:lnTo>
              <a:lnTo>
                <a:pt x="0" y="267374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9771AC-C437-6145-AF49-81E47F1C45ED}">
      <dsp:nvSpPr>
        <dsp:cNvPr id="0" name=""/>
        <dsp:cNvSpPr/>
      </dsp:nvSpPr>
      <dsp:spPr>
        <a:xfrm>
          <a:off x="4024940" y="806922"/>
          <a:ext cx="100015" cy="2200338"/>
        </a:xfrm>
        <a:custGeom>
          <a:avLst/>
          <a:gdLst/>
          <a:ahLst/>
          <a:cxnLst/>
          <a:rect l="0" t="0" r="0" b="0"/>
          <a:pathLst>
            <a:path>
              <a:moveTo>
                <a:pt x="100015" y="0"/>
              </a:moveTo>
              <a:lnTo>
                <a:pt x="100015" y="2200338"/>
              </a:lnTo>
              <a:lnTo>
                <a:pt x="0" y="220033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52EC66-3B73-D04A-9773-CE0938D4F779}">
      <dsp:nvSpPr>
        <dsp:cNvPr id="0" name=""/>
        <dsp:cNvSpPr/>
      </dsp:nvSpPr>
      <dsp:spPr>
        <a:xfrm>
          <a:off x="4024940" y="806922"/>
          <a:ext cx="100015" cy="1726932"/>
        </a:xfrm>
        <a:custGeom>
          <a:avLst/>
          <a:gdLst/>
          <a:ahLst/>
          <a:cxnLst/>
          <a:rect l="0" t="0" r="0" b="0"/>
          <a:pathLst>
            <a:path>
              <a:moveTo>
                <a:pt x="100015" y="0"/>
              </a:moveTo>
              <a:lnTo>
                <a:pt x="100015" y="1726932"/>
              </a:lnTo>
              <a:lnTo>
                <a:pt x="0" y="172693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56BFB5-2661-9141-988E-986EA272953A}">
      <dsp:nvSpPr>
        <dsp:cNvPr id="0" name=""/>
        <dsp:cNvSpPr/>
      </dsp:nvSpPr>
      <dsp:spPr>
        <a:xfrm>
          <a:off x="4024940" y="806922"/>
          <a:ext cx="100015" cy="1253526"/>
        </a:xfrm>
        <a:custGeom>
          <a:avLst/>
          <a:gdLst/>
          <a:ahLst/>
          <a:cxnLst/>
          <a:rect l="0" t="0" r="0" b="0"/>
          <a:pathLst>
            <a:path>
              <a:moveTo>
                <a:pt x="100015" y="0"/>
              </a:moveTo>
              <a:lnTo>
                <a:pt x="100015" y="1253526"/>
              </a:lnTo>
              <a:lnTo>
                <a:pt x="0" y="125352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E3827E-7AAD-594C-BC27-56846785C8F3}">
      <dsp:nvSpPr>
        <dsp:cNvPr id="0" name=""/>
        <dsp:cNvSpPr/>
      </dsp:nvSpPr>
      <dsp:spPr>
        <a:xfrm>
          <a:off x="4024940" y="806922"/>
          <a:ext cx="100015" cy="780120"/>
        </a:xfrm>
        <a:custGeom>
          <a:avLst/>
          <a:gdLst/>
          <a:ahLst/>
          <a:cxnLst/>
          <a:rect l="0" t="0" r="0" b="0"/>
          <a:pathLst>
            <a:path>
              <a:moveTo>
                <a:pt x="100015" y="0"/>
              </a:moveTo>
              <a:lnTo>
                <a:pt x="100015" y="780120"/>
              </a:lnTo>
              <a:lnTo>
                <a:pt x="0" y="7801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A78E12-F1E0-AC41-A1CF-BBC1188FF2CB}">
      <dsp:nvSpPr>
        <dsp:cNvPr id="0" name=""/>
        <dsp:cNvSpPr/>
      </dsp:nvSpPr>
      <dsp:spPr>
        <a:xfrm>
          <a:off x="4024940" y="806922"/>
          <a:ext cx="100015" cy="306713"/>
        </a:xfrm>
        <a:custGeom>
          <a:avLst/>
          <a:gdLst/>
          <a:ahLst/>
          <a:cxnLst/>
          <a:rect l="0" t="0" r="0" b="0"/>
          <a:pathLst>
            <a:path>
              <a:moveTo>
                <a:pt x="100015" y="0"/>
              </a:moveTo>
              <a:lnTo>
                <a:pt x="100015" y="306713"/>
              </a:lnTo>
              <a:lnTo>
                <a:pt x="0" y="30671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955A36-9207-0E43-85FC-FB840A39C12D}">
      <dsp:nvSpPr>
        <dsp:cNvPr id="0" name=""/>
        <dsp:cNvSpPr/>
      </dsp:nvSpPr>
      <dsp:spPr>
        <a:xfrm>
          <a:off x="3858247" y="333516"/>
          <a:ext cx="1228759" cy="140021"/>
        </a:xfrm>
        <a:custGeom>
          <a:avLst/>
          <a:gdLst/>
          <a:ahLst/>
          <a:cxnLst/>
          <a:rect l="0" t="0" r="0" b="0"/>
          <a:pathLst>
            <a:path>
              <a:moveTo>
                <a:pt x="1228759" y="0"/>
              </a:moveTo>
              <a:lnTo>
                <a:pt x="1228759" y="70010"/>
              </a:lnTo>
              <a:lnTo>
                <a:pt x="0" y="70010"/>
              </a:lnTo>
              <a:lnTo>
                <a:pt x="0" y="1400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FAF618-7F60-DC4E-B1B6-39B5C812D9C9}">
      <dsp:nvSpPr>
        <dsp:cNvPr id="0" name=""/>
        <dsp:cNvSpPr/>
      </dsp:nvSpPr>
      <dsp:spPr>
        <a:xfrm>
          <a:off x="4753622" y="131"/>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latin typeface="Times New Roman" panose="02020603050405020304" pitchFamily="18" charset="0"/>
              <a:cs typeface="Times New Roman" panose="02020603050405020304" pitchFamily="18" charset="0"/>
            </a:rPr>
            <a:t>Rustic</a:t>
          </a:r>
          <a:r>
            <a:rPr lang="en-GB" sz="800" kern="1200" baseline="0" dirty="0">
              <a:latin typeface="Times New Roman" panose="02020603050405020304" pitchFamily="18" charset="0"/>
              <a:cs typeface="Times New Roman" panose="02020603050405020304" pitchFamily="18" charset="0"/>
            </a:rPr>
            <a:t> Roast Cafe</a:t>
          </a:r>
          <a:endParaRPr lang="en-GB" sz="800" kern="1200" dirty="0">
            <a:latin typeface="Times New Roman" panose="02020603050405020304" pitchFamily="18" charset="0"/>
            <a:cs typeface="Times New Roman" panose="02020603050405020304" pitchFamily="18" charset="0"/>
          </a:endParaRPr>
        </a:p>
      </dsp:txBody>
      <dsp:txXfrm>
        <a:off x="4753622" y="131"/>
        <a:ext cx="666769" cy="333384"/>
      </dsp:txXfrm>
    </dsp:sp>
    <dsp:sp modelId="{073C4E02-BBCE-4343-8D9A-42E907F1715F}">
      <dsp:nvSpPr>
        <dsp:cNvPr id="0" name=""/>
        <dsp:cNvSpPr/>
      </dsp:nvSpPr>
      <dsp:spPr>
        <a:xfrm>
          <a:off x="3524863" y="473537"/>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latin typeface="Times New Roman" panose="02020603050405020304" pitchFamily="18" charset="0"/>
              <a:cs typeface="Times New Roman" panose="02020603050405020304" pitchFamily="18" charset="0"/>
            </a:rPr>
            <a:t>Human Resources</a:t>
          </a:r>
        </a:p>
      </dsp:txBody>
      <dsp:txXfrm>
        <a:off x="3524863" y="473537"/>
        <a:ext cx="666769" cy="333384"/>
      </dsp:txXfrm>
    </dsp:sp>
    <dsp:sp modelId="{947125B3-549D-D242-8210-73CC88D7D10E}">
      <dsp:nvSpPr>
        <dsp:cNvPr id="0" name=""/>
        <dsp:cNvSpPr/>
      </dsp:nvSpPr>
      <dsp:spPr>
        <a:xfrm>
          <a:off x="3358170" y="946944"/>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IN" sz="800" b="0" i="0" u="none" kern="1200" dirty="0">
              <a:latin typeface="Times New Roman" panose="02020603050405020304" pitchFamily="18" charset="0"/>
              <a:cs typeface="Times New Roman" panose="02020603050405020304" pitchFamily="18" charset="0"/>
            </a:rPr>
            <a:t>Project Manager</a:t>
          </a:r>
          <a:endParaRPr lang="en-GB" sz="800" kern="1200" dirty="0">
            <a:latin typeface="Times New Roman" panose="02020603050405020304" pitchFamily="18" charset="0"/>
            <a:cs typeface="Times New Roman" panose="02020603050405020304" pitchFamily="18" charset="0"/>
          </a:endParaRPr>
        </a:p>
      </dsp:txBody>
      <dsp:txXfrm>
        <a:off x="3358170" y="946944"/>
        <a:ext cx="666769" cy="333384"/>
      </dsp:txXfrm>
    </dsp:sp>
    <dsp:sp modelId="{7A9FC233-C089-9E4D-905D-CD8BFB25FC51}">
      <dsp:nvSpPr>
        <dsp:cNvPr id="0" name=""/>
        <dsp:cNvSpPr/>
      </dsp:nvSpPr>
      <dsp:spPr>
        <a:xfrm>
          <a:off x="3358170" y="1420350"/>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IN" sz="800" b="0" i="0" u="none" kern="1200" dirty="0">
              <a:latin typeface="Times New Roman" panose="02020603050405020304" pitchFamily="18" charset="0"/>
              <a:cs typeface="Times New Roman" panose="02020603050405020304" pitchFamily="18" charset="0"/>
            </a:rPr>
            <a:t>Permit/License Specialist</a:t>
          </a:r>
          <a:endParaRPr lang="en-GB" sz="800" kern="1200" dirty="0">
            <a:latin typeface="Times New Roman" panose="02020603050405020304" pitchFamily="18" charset="0"/>
            <a:cs typeface="Times New Roman" panose="02020603050405020304" pitchFamily="18" charset="0"/>
          </a:endParaRPr>
        </a:p>
      </dsp:txBody>
      <dsp:txXfrm>
        <a:off x="3358170" y="1420350"/>
        <a:ext cx="666769" cy="333384"/>
      </dsp:txXfrm>
    </dsp:sp>
    <dsp:sp modelId="{CD1407BD-517D-8744-9C3C-3D3681D50DCD}">
      <dsp:nvSpPr>
        <dsp:cNvPr id="0" name=""/>
        <dsp:cNvSpPr/>
      </dsp:nvSpPr>
      <dsp:spPr>
        <a:xfrm>
          <a:off x="3358170" y="1893756"/>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IN" sz="800" b="0" i="0" u="none" kern="1200" dirty="0">
              <a:latin typeface="Times New Roman" panose="02020603050405020304" pitchFamily="18" charset="0"/>
              <a:cs typeface="Times New Roman" panose="02020603050405020304" pitchFamily="18" charset="0"/>
            </a:rPr>
            <a:t>Financial Analyst</a:t>
          </a:r>
          <a:endParaRPr lang="en-GB" sz="800" kern="1200" dirty="0">
            <a:latin typeface="Times New Roman" panose="02020603050405020304" pitchFamily="18" charset="0"/>
            <a:cs typeface="Times New Roman" panose="02020603050405020304" pitchFamily="18" charset="0"/>
          </a:endParaRPr>
        </a:p>
      </dsp:txBody>
      <dsp:txXfrm>
        <a:off x="3358170" y="1893756"/>
        <a:ext cx="666769" cy="333384"/>
      </dsp:txXfrm>
    </dsp:sp>
    <dsp:sp modelId="{B18BFFF3-4373-6C46-A1F3-6E222A0ADE88}">
      <dsp:nvSpPr>
        <dsp:cNvPr id="0" name=""/>
        <dsp:cNvSpPr/>
      </dsp:nvSpPr>
      <dsp:spPr>
        <a:xfrm>
          <a:off x="3358170" y="2367162"/>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IN" sz="800" b="0" i="0" u="none" kern="1200" dirty="0">
              <a:latin typeface="Times New Roman" panose="02020603050405020304" pitchFamily="18" charset="0"/>
              <a:cs typeface="Times New Roman" panose="02020603050405020304" pitchFamily="18" charset="0"/>
            </a:rPr>
            <a:t>Procurement Specialist</a:t>
          </a:r>
          <a:endParaRPr lang="en-GB" sz="800" kern="1200" dirty="0">
            <a:latin typeface="Times New Roman" panose="02020603050405020304" pitchFamily="18" charset="0"/>
            <a:cs typeface="Times New Roman" panose="02020603050405020304" pitchFamily="18" charset="0"/>
          </a:endParaRPr>
        </a:p>
      </dsp:txBody>
      <dsp:txXfrm>
        <a:off x="3358170" y="2367162"/>
        <a:ext cx="666769" cy="333384"/>
      </dsp:txXfrm>
    </dsp:sp>
    <dsp:sp modelId="{CC095C5B-3A50-604F-9FDD-A3A33B57AA85}">
      <dsp:nvSpPr>
        <dsp:cNvPr id="0" name=""/>
        <dsp:cNvSpPr/>
      </dsp:nvSpPr>
      <dsp:spPr>
        <a:xfrm>
          <a:off x="3358170" y="2840568"/>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IN" sz="800" b="0" i="0" u="none" kern="1200" dirty="0">
              <a:latin typeface="Times New Roman" panose="02020603050405020304" pitchFamily="18" charset="0"/>
              <a:cs typeface="Times New Roman" panose="02020603050405020304" pitchFamily="18" charset="0"/>
            </a:rPr>
            <a:t>Demolition Team</a:t>
          </a:r>
          <a:endParaRPr lang="en-GB" sz="800" kern="1200" dirty="0">
            <a:latin typeface="Times New Roman" panose="02020603050405020304" pitchFamily="18" charset="0"/>
            <a:cs typeface="Times New Roman" panose="02020603050405020304" pitchFamily="18" charset="0"/>
          </a:endParaRPr>
        </a:p>
      </dsp:txBody>
      <dsp:txXfrm>
        <a:off x="3358170" y="2840568"/>
        <a:ext cx="666769" cy="333384"/>
      </dsp:txXfrm>
    </dsp:sp>
    <dsp:sp modelId="{A8DDFB2E-5594-244F-8DDA-4172431ACEB1}">
      <dsp:nvSpPr>
        <dsp:cNvPr id="0" name=""/>
        <dsp:cNvSpPr/>
      </dsp:nvSpPr>
      <dsp:spPr>
        <a:xfrm>
          <a:off x="3358170" y="3313974"/>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IN" sz="800" b="0" i="0" u="none" kern="1200" dirty="0">
              <a:latin typeface="Times New Roman" panose="02020603050405020304" pitchFamily="18" charset="0"/>
              <a:cs typeface="Times New Roman" panose="02020603050405020304" pitchFamily="18" charset="0"/>
            </a:rPr>
            <a:t>Structural Engineer</a:t>
          </a:r>
          <a:endParaRPr lang="en-GB" sz="800" kern="1200" dirty="0">
            <a:latin typeface="Times New Roman" panose="02020603050405020304" pitchFamily="18" charset="0"/>
            <a:cs typeface="Times New Roman" panose="02020603050405020304" pitchFamily="18" charset="0"/>
          </a:endParaRPr>
        </a:p>
      </dsp:txBody>
      <dsp:txXfrm>
        <a:off x="3358170" y="3313974"/>
        <a:ext cx="666769" cy="333384"/>
      </dsp:txXfrm>
    </dsp:sp>
    <dsp:sp modelId="{07B53A79-AB0C-8C41-AE23-9F74BC72185A}">
      <dsp:nvSpPr>
        <dsp:cNvPr id="0" name=""/>
        <dsp:cNvSpPr/>
      </dsp:nvSpPr>
      <dsp:spPr>
        <a:xfrm>
          <a:off x="3358170" y="3787381"/>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latin typeface="Times New Roman" panose="02020603050405020304" pitchFamily="18" charset="0"/>
              <a:cs typeface="Times New Roman" panose="02020603050405020304" pitchFamily="18" charset="0"/>
            </a:rPr>
            <a:t>Plumbers &amp; Electricians</a:t>
          </a:r>
        </a:p>
      </dsp:txBody>
      <dsp:txXfrm>
        <a:off x="3358170" y="3787381"/>
        <a:ext cx="666769" cy="333384"/>
      </dsp:txXfrm>
    </dsp:sp>
    <dsp:sp modelId="{68172BA4-CBF9-1948-88F5-21EC70C9397B}">
      <dsp:nvSpPr>
        <dsp:cNvPr id="0" name=""/>
        <dsp:cNvSpPr/>
      </dsp:nvSpPr>
      <dsp:spPr>
        <a:xfrm>
          <a:off x="3358170" y="4260787"/>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IN" sz="800" b="0" i="0" u="none" kern="1200" dirty="0">
              <a:latin typeface="Times New Roman" panose="02020603050405020304" pitchFamily="18" charset="0"/>
              <a:cs typeface="Times New Roman" panose="02020603050405020304" pitchFamily="18" charset="0"/>
            </a:rPr>
            <a:t>Lighting Installers</a:t>
          </a:r>
          <a:endParaRPr lang="en-IN" sz="800" kern="1200" dirty="0">
            <a:latin typeface="Times New Roman" panose="02020603050405020304" pitchFamily="18" charset="0"/>
            <a:cs typeface="Times New Roman" panose="02020603050405020304" pitchFamily="18" charset="0"/>
          </a:endParaRPr>
        </a:p>
      </dsp:txBody>
      <dsp:txXfrm>
        <a:off x="3358170" y="4260787"/>
        <a:ext cx="666769" cy="333384"/>
      </dsp:txXfrm>
    </dsp:sp>
    <dsp:sp modelId="{17465D7D-C38E-194D-A773-FB5FAABB5D97}">
      <dsp:nvSpPr>
        <dsp:cNvPr id="0" name=""/>
        <dsp:cNvSpPr/>
      </dsp:nvSpPr>
      <dsp:spPr>
        <a:xfrm>
          <a:off x="3358170" y="4734193"/>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IN" sz="800" b="0" i="0" u="none" kern="1200" dirty="0">
              <a:latin typeface="Times New Roman" panose="02020603050405020304" pitchFamily="18" charset="0"/>
              <a:cs typeface="Times New Roman" panose="02020603050405020304" pitchFamily="18" charset="0"/>
            </a:rPr>
            <a:t>Carpentry Team</a:t>
          </a:r>
          <a:endParaRPr lang="en-GB" sz="800" kern="1200" dirty="0">
            <a:latin typeface="Times New Roman" panose="02020603050405020304" pitchFamily="18" charset="0"/>
            <a:cs typeface="Times New Roman" panose="02020603050405020304" pitchFamily="18" charset="0"/>
          </a:endParaRPr>
        </a:p>
      </dsp:txBody>
      <dsp:txXfrm>
        <a:off x="3358170" y="4734193"/>
        <a:ext cx="666769" cy="333384"/>
      </dsp:txXfrm>
    </dsp:sp>
    <dsp:sp modelId="{C5846CD9-57CF-D941-808C-8342EBD2A2DF}">
      <dsp:nvSpPr>
        <dsp:cNvPr id="0" name=""/>
        <dsp:cNvSpPr/>
      </dsp:nvSpPr>
      <dsp:spPr>
        <a:xfrm>
          <a:off x="3358170" y="5207599"/>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latin typeface="Times New Roman" panose="02020603050405020304" pitchFamily="18" charset="0"/>
              <a:cs typeface="Times New Roman" panose="02020603050405020304" pitchFamily="18" charset="0"/>
            </a:rPr>
            <a:t>Cleaning</a:t>
          </a:r>
        </a:p>
      </dsp:txBody>
      <dsp:txXfrm>
        <a:off x="3358170" y="5207599"/>
        <a:ext cx="666769" cy="333384"/>
      </dsp:txXfrm>
    </dsp:sp>
    <dsp:sp modelId="{F57802E3-DB4E-7545-A33D-BE0E4DFAA13F}">
      <dsp:nvSpPr>
        <dsp:cNvPr id="0" name=""/>
        <dsp:cNvSpPr/>
      </dsp:nvSpPr>
      <dsp:spPr>
        <a:xfrm>
          <a:off x="4331654" y="473537"/>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latin typeface="Times New Roman" panose="02020603050405020304" pitchFamily="18" charset="0"/>
              <a:cs typeface="Times New Roman" panose="02020603050405020304" pitchFamily="18" charset="0"/>
            </a:rPr>
            <a:t>Facilities</a:t>
          </a:r>
        </a:p>
      </dsp:txBody>
      <dsp:txXfrm>
        <a:off x="4331654" y="473537"/>
        <a:ext cx="666769" cy="333384"/>
      </dsp:txXfrm>
    </dsp:sp>
    <dsp:sp modelId="{C539527B-C999-A548-9EA5-CEA08888EEB8}">
      <dsp:nvSpPr>
        <dsp:cNvPr id="0" name=""/>
        <dsp:cNvSpPr/>
      </dsp:nvSpPr>
      <dsp:spPr>
        <a:xfrm>
          <a:off x="4498346" y="946944"/>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latin typeface="Times New Roman" panose="02020603050405020304" pitchFamily="18" charset="0"/>
              <a:cs typeface="Times New Roman" panose="02020603050405020304" pitchFamily="18" charset="0"/>
            </a:rPr>
            <a:t>Cafe Site</a:t>
          </a:r>
        </a:p>
      </dsp:txBody>
      <dsp:txXfrm>
        <a:off x="4498346" y="946944"/>
        <a:ext cx="666769" cy="333384"/>
      </dsp:txXfrm>
    </dsp:sp>
    <dsp:sp modelId="{AE5903EF-2526-2344-B9C3-15CD6A8B7287}">
      <dsp:nvSpPr>
        <dsp:cNvPr id="0" name=""/>
        <dsp:cNvSpPr/>
      </dsp:nvSpPr>
      <dsp:spPr>
        <a:xfrm>
          <a:off x="4498346" y="1420350"/>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latin typeface="Times New Roman" panose="02020603050405020304" pitchFamily="18" charset="0"/>
              <a:cs typeface="Times New Roman" panose="02020603050405020304" pitchFamily="18" charset="0"/>
            </a:rPr>
            <a:t>Manufacturing Site</a:t>
          </a:r>
        </a:p>
      </dsp:txBody>
      <dsp:txXfrm>
        <a:off x="4498346" y="1420350"/>
        <a:ext cx="666769" cy="333384"/>
      </dsp:txXfrm>
    </dsp:sp>
    <dsp:sp modelId="{DE60630E-0F4C-6A4B-907F-0878C1B290EB}">
      <dsp:nvSpPr>
        <dsp:cNvPr id="0" name=""/>
        <dsp:cNvSpPr/>
      </dsp:nvSpPr>
      <dsp:spPr>
        <a:xfrm>
          <a:off x="4498346" y="1893756"/>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latin typeface="Times New Roman" panose="02020603050405020304" pitchFamily="18" charset="0"/>
              <a:cs typeface="Times New Roman" panose="02020603050405020304" pitchFamily="18" charset="0"/>
            </a:rPr>
            <a:t>Meeting Rooms</a:t>
          </a:r>
        </a:p>
      </dsp:txBody>
      <dsp:txXfrm>
        <a:off x="4498346" y="1893756"/>
        <a:ext cx="666769" cy="333384"/>
      </dsp:txXfrm>
    </dsp:sp>
    <dsp:sp modelId="{3FE80602-6B2D-A04F-A661-0371A4368BD4}">
      <dsp:nvSpPr>
        <dsp:cNvPr id="0" name=""/>
        <dsp:cNvSpPr/>
      </dsp:nvSpPr>
      <dsp:spPr>
        <a:xfrm>
          <a:off x="4498346" y="2367162"/>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latin typeface="Times New Roman" panose="02020603050405020304" pitchFamily="18" charset="0"/>
              <a:cs typeface="Times New Roman" panose="02020603050405020304" pitchFamily="18" charset="0"/>
            </a:rPr>
            <a:t>On-Site Office</a:t>
          </a:r>
        </a:p>
      </dsp:txBody>
      <dsp:txXfrm>
        <a:off x="4498346" y="2367162"/>
        <a:ext cx="666769" cy="333384"/>
      </dsp:txXfrm>
    </dsp:sp>
    <dsp:sp modelId="{42C3F140-7BDD-904B-983B-0175DC2A5B1A}">
      <dsp:nvSpPr>
        <dsp:cNvPr id="0" name=""/>
        <dsp:cNvSpPr/>
      </dsp:nvSpPr>
      <dsp:spPr>
        <a:xfrm>
          <a:off x="5138444" y="473537"/>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IN" sz="800" b="0" i="0" u="none" kern="1200" dirty="0">
              <a:latin typeface="Times New Roman" panose="02020603050405020304" pitchFamily="18" charset="0"/>
              <a:cs typeface="Times New Roman" panose="02020603050405020304" pitchFamily="18" charset="0"/>
            </a:rPr>
            <a:t>Equipment</a:t>
          </a:r>
          <a:endParaRPr lang="en-GB" sz="800" kern="1200" dirty="0">
            <a:latin typeface="Times New Roman" panose="02020603050405020304" pitchFamily="18" charset="0"/>
            <a:cs typeface="Times New Roman" panose="02020603050405020304" pitchFamily="18" charset="0"/>
          </a:endParaRPr>
        </a:p>
      </dsp:txBody>
      <dsp:txXfrm>
        <a:off x="5138444" y="473537"/>
        <a:ext cx="666769" cy="333384"/>
      </dsp:txXfrm>
    </dsp:sp>
    <dsp:sp modelId="{78FFEAC8-9E71-AE4E-BC5B-590F4FBC72BA}">
      <dsp:nvSpPr>
        <dsp:cNvPr id="0" name=""/>
        <dsp:cNvSpPr/>
      </dsp:nvSpPr>
      <dsp:spPr>
        <a:xfrm>
          <a:off x="5305137" y="946944"/>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IN" sz="800" b="0" i="0" u="none" kern="1200" dirty="0">
              <a:latin typeface="Times New Roman" panose="02020603050405020304" pitchFamily="18" charset="0"/>
              <a:cs typeface="Times New Roman" panose="02020603050405020304" pitchFamily="18" charset="0"/>
            </a:rPr>
            <a:t>Demolition equipment</a:t>
          </a:r>
          <a:endParaRPr lang="en-GB" sz="800" kern="1200" dirty="0">
            <a:latin typeface="Times New Roman" panose="02020603050405020304" pitchFamily="18" charset="0"/>
            <a:cs typeface="Times New Roman" panose="02020603050405020304" pitchFamily="18" charset="0"/>
          </a:endParaRPr>
        </a:p>
      </dsp:txBody>
      <dsp:txXfrm>
        <a:off x="5305137" y="946944"/>
        <a:ext cx="666769" cy="333384"/>
      </dsp:txXfrm>
    </dsp:sp>
    <dsp:sp modelId="{32FD1069-1B46-9D4A-8C34-4DBD0D1A41D4}">
      <dsp:nvSpPr>
        <dsp:cNvPr id="0" name=""/>
        <dsp:cNvSpPr/>
      </dsp:nvSpPr>
      <dsp:spPr>
        <a:xfrm>
          <a:off x="5305137" y="1420350"/>
          <a:ext cx="703914" cy="56649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IN" sz="800" b="0" i="0" u="none" kern="1200" dirty="0">
              <a:latin typeface="Times New Roman" panose="02020603050405020304" pitchFamily="18" charset="0"/>
              <a:cs typeface="Times New Roman" panose="02020603050405020304" pitchFamily="18" charset="0"/>
            </a:rPr>
            <a:t>Electrical and plumbing equipment</a:t>
          </a:r>
          <a:endParaRPr lang="en-GB" sz="800" kern="1200" dirty="0">
            <a:latin typeface="Times New Roman" panose="02020603050405020304" pitchFamily="18" charset="0"/>
            <a:cs typeface="Times New Roman" panose="02020603050405020304" pitchFamily="18" charset="0"/>
          </a:endParaRPr>
        </a:p>
      </dsp:txBody>
      <dsp:txXfrm>
        <a:off x="5305137" y="1420350"/>
        <a:ext cx="703914" cy="566493"/>
      </dsp:txXfrm>
    </dsp:sp>
    <dsp:sp modelId="{A804FFC3-3D61-F64C-B255-093034C0A771}">
      <dsp:nvSpPr>
        <dsp:cNvPr id="0" name=""/>
        <dsp:cNvSpPr/>
      </dsp:nvSpPr>
      <dsp:spPr>
        <a:xfrm>
          <a:off x="5305137" y="2126865"/>
          <a:ext cx="666769" cy="55995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IN" sz="800" b="0" i="0" u="none" kern="1200" dirty="0">
              <a:latin typeface="Times New Roman" panose="02020603050405020304" pitchFamily="18" charset="0"/>
              <a:cs typeface="Times New Roman" panose="02020603050405020304" pitchFamily="18" charset="0"/>
            </a:rPr>
            <a:t>Flooring and walling equipment</a:t>
          </a:r>
          <a:endParaRPr lang="en-GB" sz="800" kern="1200" dirty="0">
            <a:latin typeface="Times New Roman" panose="02020603050405020304" pitchFamily="18" charset="0"/>
            <a:cs typeface="Times New Roman" panose="02020603050405020304" pitchFamily="18" charset="0"/>
          </a:endParaRPr>
        </a:p>
      </dsp:txBody>
      <dsp:txXfrm>
        <a:off x="5305137" y="2126865"/>
        <a:ext cx="666769" cy="559952"/>
      </dsp:txXfrm>
    </dsp:sp>
    <dsp:sp modelId="{08E74915-F669-D84A-BF2A-716F1A1C4E28}">
      <dsp:nvSpPr>
        <dsp:cNvPr id="0" name=""/>
        <dsp:cNvSpPr/>
      </dsp:nvSpPr>
      <dsp:spPr>
        <a:xfrm>
          <a:off x="5305137" y="2826839"/>
          <a:ext cx="666769" cy="73252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IN" sz="800" b="0" i="0" u="none" kern="1200" dirty="0">
              <a:latin typeface="Times New Roman" panose="02020603050405020304" pitchFamily="18" charset="0"/>
              <a:cs typeface="Times New Roman" panose="02020603050405020304" pitchFamily="18" charset="0"/>
            </a:rPr>
            <a:t>Millwork and cabinetry equipment</a:t>
          </a:r>
          <a:endParaRPr lang="en-GB" sz="800" kern="1200" dirty="0">
            <a:latin typeface="Times New Roman" panose="02020603050405020304" pitchFamily="18" charset="0"/>
            <a:cs typeface="Times New Roman" panose="02020603050405020304" pitchFamily="18" charset="0"/>
          </a:endParaRPr>
        </a:p>
      </dsp:txBody>
      <dsp:txXfrm>
        <a:off x="5305137" y="2826839"/>
        <a:ext cx="666769" cy="732522"/>
      </dsp:txXfrm>
    </dsp:sp>
    <dsp:sp modelId="{B94B69D2-1DE6-C446-8F72-9BD93F581F2A}">
      <dsp:nvSpPr>
        <dsp:cNvPr id="0" name=""/>
        <dsp:cNvSpPr/>
      </dsp:nvSpPr>
      <dsp:spPr>
        <a:xfrm>
          <a:off x="5305137" y="3699384"/>
          <a:ext cx="666769" cy="57001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IN" sz="800" b="0" i="0" u="none" kern="1200" dirty="0">
              <a:latin typeface="Times New Roman" panose="02020603050405020304" pitchFamily="18" charset="0"/>
              <a:cs typeface="Times New Roman" panose="02020603050405020304" pitchFamily="18" charset="0"/>
            </a:rPr>
            <a:t>Lighting and fixture equipment</a:t>
          </a:r>
          <a:endParaRPr lang="en-GB" sz="800" kern="1200" dirty="0">
            <a:latin typeface="Times New Roman" panose="02020603050405020304" pitchFamily="18" charset="0"/>
            <a:cs typeface="Times New Roman" panose="02020603050405020304" pitchFamily="18" charset="0"/>
          </a:endParaRPr>
        </a:p>
      </dsp:txBody>
      <dsp:txXfrm>
        <a:off x="5305137" y="3699384"/>
        <a:ext cx="666769" cy="570011"/>
      </dsp:txXfrm>
    </dsp:sp>
    <dsp:sp modelId="{45CA9D70-7BFB-094F-A5EA-F348E934CB52}">
      <dsp:nvSpPr>
        <dsp:cNvPr id="0" name=""/>
        <dsp:cNvSpPr/>
      </dsp:nvSpPr>
      <dsp:spPr>
        <a:xfrm>
          <a:off x="5305137" y="4409416"/>
          <a:ext cx="666769" cy="72749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IN" sz="800" b="0" i="0" u="none" kern="1200" dirty="0">
              <a:latin typeface="Times New Roman" panose="02020603050405020304" pitchFamily="18" charset="0"/>
              <a:cs typeface="Times New Roman" panose="02020603050405020304" pitchFamily="18" charset="0"/>
            </a:rPr>
            <a:t>Furniture and decorative accessory equipment</a:t>
          </a:r>
          <a:endParaRPr lang="en-GB" sz="800" kern="1200" dirty="0">
            <a:latin typeface="Times New Roman" panose="02020603050405020304" pitchFamily="18" charset="0"/>
            <a:cs typeface="Times New Roman" panose="02020603050405020304" pitchFamily="18" charset="0"/>
          </a:endParaRPr>
        </a:p>
      </dsp:txBody>
      <dsp:txXfrm>
        <a:off x="5305137" y="4409416"/>
        <a:ext cx="666769" cy="727491"/>
      </dsp:txXfrm>
    </dsp:sp>
    <dsp:sp modelId="{13B5FBFC-C779-6A4F-BDCB-7F5F80F918A0}">
      <dsp:nvSpPr>
        <dsp:cNvPr id="0" name=""/>
        <dsp:cNvSpPr/>
      </dsp:nvSpPr>
      <dsp:spPr>
        <a:xfrm>
          <a:off x="5982381" y="473537"/>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latin typeface="Times New Roman" panose="02020603050405020304" pitchFamily="18" charset="0"/>
              <a:cs typeface="Times New Roman" panose="02020603050405020304" pitchFamily="18" charset="0"/>
            </a:rPr>
            <a:t>Software</a:t>
          </a:r>
        </a:p>
      </dsp:txBody>
      <dsp:txXfrm>
        <a:off x="5982381" y="473537"/>
        <a:ext cx="666769" cy="333384"/>
      </dsp:txXfrm>
    </dsp:sp>
    <dsp:sp modelId="{197E607D-4412-EE40-BAC8-0CB84DBA7554}">
      <dsp:nvSpPr>
        <dsp:cNvPr id="0" name=""/>
        <dsp:cNvSpPr/>
      </dsp:nvSpPr>
      <dsp:spPr>
        <a:xfrm>
          <a:off x="6149073" y="946944"/>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latin typeface="Times New Roman" panose="02020603050405020304" pitchFamily="18" charset="0"/>
              <a:cs typeface="Times New Roman" panose="02020603050405020304" pitchFamily="18" charset="0"/>
            </a:rPr>
            <a:t>Project Management Software</a:t>
          </a:r>
        </a:p>
      </dsp:txBody>
      <dsp:txXfrm>
        <a:off x="6149073" y="946944"/>
        <a:ext cx="666769" cy="333384"/>
      </dsp:txXfrm>
    </dsp:sp>
    <dsp:sp modelId="{818824EE-0DCE-6440-A41C-23404969F6BC}">
      <dsp:nvSpPr>
        <dsp:cNvPr id="0" name=""/>
        <dsp:cNvSpPr/>
      </dsp:nvSpPr>
      <dsp:spPr>
        <a:xfrm>
          <a:off x="6149073" y="1420350"/>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latin typeface="Times New Roman" panose="02020603050405020304" pitchFamily="18" charset="0"/>
              <a:cs typeface="Times New Roman" panose="02020603050405020304" pitchFamily="18" charset="0"/>
            </a:rPr>
            <a:t>Design Software</a:t>
          </a:r>
        </a:p>
      </dsp:txBody>
      <dsp:txXfrm>
        <a:off x="6149073" y="1420350"/>
        <a:ext cx="666769" cy="333384"/>
      </dsp:txXfrm>
    </dsp:sp>
    <dsp:sp modelId="{7F99DC60-9FEB-B44C-AB61-1BA5F8445017}">
      <dsp:nvSpPr>
        <dsp:cNvPr id="0" name=""/>
        <dsp:cNvSpPr/>
      </dsp:nvSpPr>
      <dsp:spPr>
        <a:xfrm>
          <a:off x="6149073" y="1893756"/>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latin typeface="Times New Roman" panose="02020603050405020304" pitchFamily="18" charset="0"/>
              <a:cs typeface="Times New Roman" panose="02020603050405020304" pitchFamily="18" charset="0"/>
            </a:rPr>
            <a:t>Accounting Software</a:t>
          </a:r>
        </a:p>
      </dsp:txBody>
      <dsp:txXfrm>
        <a:off x="6149073" y="1893756"/>
        <a:ext cx="666769" cy="333384"/>
      </dsp:txXfrm>
    </dsp:sp>
    <dsp:sp modelId="{A9E813A3-CFB0-B74A-9C89-06DE42DD445A}">
      <dsp:nvSpPr>
        <dsp:cNvPr id="0" name=""/>
        <dsp:cNvSpPr/>
      </dsp:nvSpPr>
      <dsp:spPr>
        <a:xfrm>
          <a:off x="6149073" y="2367162"/>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latin typeface="Times New Roman" panose="02020603050405020304" pitchFamily="18" charset="0"/>
              <a:cs typeface="Times New Roman" panose="02020603050405020304" pitchFamily="18" charset="0"/>
            </a:rPr>
            <a:t>Communication Software</a:t>
          </a:r>
        </a:p>
      </dsp:txBody>
      <dsp:txXfrm>
        <a:off x="6149073" y="2367162"/>
        <a:ext cx="666769" cy="333384"/>
      </dsp:txXfrm>
    </dsp:sp>
    <dsp:sp modelId="{067DA621-AB79-8A4E-A78A-1E1AA1D2A77B}">
      <dsp:nvSpPr>
        <dsp:cNvPr id="0" name=""/>
        <dsp:cNvSpPr/>
      </dsp:nvSpPr>
      <dsp:spPr>
        <a:xfrm>
          <a:off x="6149073" y="2840568"/>
          <a:ext cx="666769" cy="3333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IN" sz="800" b="0" i="0" u="none" kern="1200">
              <a:latin typeface="Times New Roman" panose="02020603050405020304" pitchFamily="18" charset="0"/>
              <a:cs typeface="Times New Roman" panose="02020603050405020304" pitchFamily="18" charset="0"/>
            </a:rPr>
            <a:t>Scheduling software</a:t>
          </a:r>
          <a:endParaRPr lang="en-GB" sz="800" kern="1200" dirty="0">
            <a:latin typeface="Times New Roman" panose="02020603050405020304" pitchFamily="18" charset="0"/>
            <a:cs typeface="Times New Roman" panose="02020603050405020304" pitchFamily="18" charset="0"/>
          </a:endParaRPr>
        </a:p>
      </dsp:txBody>
      <dsp:txXfrm>
        <a:off x="6149073" y="2840568"/>
        <a:ext cx="666769" cy="3333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1258CE-FA59-4D47-800D-925F9D799464}">
      <dsp:nvSpPr>
        <dsp:cNvPr id="0" name=""/>
        <dsp:cNvSpPr/>
      </dsp:nvSpPr>
      <dsp:spPr>
        <a:xfrm>
          <a:off x="1107538" y="502"/>
          <a:ext cx="2382864" cy="1429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Building needs no repair work</a:t>
          </a:r>
        </a:p>
      </dsp:txBody>
      <dsp:txXfrm>
        <a:off x="1107538" y="502"/>
        <a:ext cx="2382864" cy="1429718"/>
      </dsp:txXfrm>
    </dsp:sp>
    <dsp:sp modelId="{E48C641B-CB88-A242-A64F-0C8AF580DCF8}">
      <dsp:nvSpPr>
        <dsp:cNvPr id="0" name=""/>
        <dsp:cNvSpPr/>
      </dsp:nvSpPr>
      <dsp:spPr>
        <a:xfrm>
          <a:off x="3728689" y="502"/>
          <a:ext cx="2382864" cy="1429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Permits and Licenses obtained within the time frame</a:t>
          </a:r>
        </a:p>
      </dsp:txBody>
      <dsp:txXfrm>
        <a:off x="3728689" y="502"/>
        <a:ext cx="2382864" cy="1429718"/>
      </dsp:txXfrm>
    </dsp:sp>
    <dsp:sp modelId="{40EBCC5E-C79A-D848-A71F-7B14E125EBC4}">
      <dsp:nvSpPr>
        <dsp:cNvPr id="0" name=""/>
        <dsp:cNvSpPr/>
      </dsp:nvSpPr>
      <dsp:spPr>
        <a:xfrm>
          <a:off x="1107538" y="1668507"/>
          <a:ext cx="2382864" cy="1429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Budget of $300k is sufficient</a:t>
          </a:r>
        </a:p>
      </dsp:txBody>
      <dsp:txXfrm>
        <a:off x="1107538" y="1668507"/>
        <a:ext cx="2382864" cy="1429718"/>
      </dsp:txXfrm>
    </dsp:sp>
    <dsp:sp modelId="{CD5DBD98-6455-B346-B919-3FD974B378AE}">
      <dsp:nvSpPr>
        <dsp:cNvPr id="0" name=""/>
        <dsp:cNvSpPr/>
      </dsp:nvSpPr>
      <dsp:spPr>
        <a:xfrm>
          <a:off x="3728689" y="1668507"/>
          <a:ext cx="2382864" cy="1429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Availability and delivery of materials wont be delayed</a:t>
          </a:r>
        </a:p>
      </dsp:txBody>
      <dsp:txXfrm>
        <a:off x="3728689" y="1668507"/>
        <a:ext cx="2382864" cy="1429718"/>
      </dsp:txXfrm>
    </dsp:sp>
    <dsp:sp modelId="{E4D74EC0-6849-594B-89A4-052FA928468C}">
      <dsp:nvSpPr>
        <dsp:cNvPr id="0" name=""/>
        <dsp:cNvSpPr/>
      </dsp:nvSpPr>
      <dsp:spPr>
        <a:xfrm>
          <a:off x="2418113" y="3336512"/>
          <a:ext cx="2382864" cy="1429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Sound Weather Conditions</a:t>
          </a:r>
        </a:p>
      </dsp:txBody>
      <dsp:txXfrm>
        <a:off x="2418113" y="3336512"/>
        <a:ext cx="2382864" cy="14297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8AA72-0975-D847-A052-EC04FA142BA9}">
      <dsp:nvSpPr>
        <dsp:cNvPr id="0" name=""/>
        <dsp:cNvSpPr/>
      </dsp:nvSpPr>
      <dsp:spPr>
        <a:xfrm>
          <a:off x="0" y="0"/>
          <a:ext cx="5381093" cy="8663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latin typeface="Times New Roman" panose="02020603050405020304" pitchFamily="18" charset="0"/>
              <a:cs typeface="Times New Roman" panose="02020603050405020304" pitchFamily="18" charset="0"/>
            </a:rPr>
            <a:t>Permits and Licenses</a:t>
          </a:r>
        </a:p>
      </dsp:txBody>
      <dsp:txXfrm>
        <a:off x="25375" y="25375"/>
        <a:ext cx="4344848" cy="815619"/>
      </dsp:txXfrm>
    </dsp:sp>
    <dsp:sp modelId="{2488C461-C294-AC42-B839-E375DB212145}">
      <dsp:nvSpPr>
        <dsp:cNvPr id="0" name=""/>
        <dsp:cNvSpPr/>
      </dsp:nvSpPr>
      <dsp:spPr>
        <a:xfrm>
          <a:off x="401834" y="986698"/>
          <a:ext cx="5381093" cy="8663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latin typeface="Times New Roman" panose="02020603050405020304" pitchFamily="18" charset="0"/>
              <a:cs typeface="Times New Roman" panose="02020603050405020304" pitchFamily="18" charset="0"/>
            </a:rPr>
            <a:t>Demolition of Site</a:t>
          </a:r>
        </a:p>
      </dsp:txBody>
      <dsp:txXfrm>
        <a:off x="427209" y="1012073"/>
        <a:ext cx="4365368" cy="815619"/>
      </dsp:txXfrm>
    </dsp:sp>
    <dsp:sp modelId="{947F6D6A-A8CB-5D4D-B5BE-E9DB8AE988EB}">
      <dsp:nvSpPr>
        <dsp:cNvPr id="0" name=""/>
        <dsp:cNvSpPr/>
      </dsp:nvSpPr>
      <dsp:spPr>
        <a:xfrm>
          <a:off x="803669" y="1973397"/>
          <a:ext cx="5381093" cy="8663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latin typeface="Times New Roman" panose="02020603050405020304" pitchFamily="18" charset="0"/>
              <a:cs typeface="Times New Roman" panose="02020603050405020304" pitchFamily="18" charset="0"/>
            </a:rPr>
            <a:t>Electrical &amp; Plumbing</a:t>
          </a:r>
        </a:p>
      </dsp:txBody>
      <dsp:txXfrm>
        <a:off x="829044" y="1998772"/>
        <a:ext cx="4365368" cy="815619"/>
      </dsp:txXfrm>
    </dsp:sp>
    <dsp:sp modelId="{64FCCDE7-FD9A-DA47-9080-B2D1042DEA61}">
      <dsp:nvSpPr>
        <dsp:cNvPr id="0" name=""/>
        <dsp:cNvSpPr/>
      </dsp:nvSpPr>
      <dsp:spPr>
        <a:xfrm>
          <a:off x="1205504" y="2960095"/>
          <a:ext cx="5381093" cy="8663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latin typeface="Times New Roman" panose="02020603050405020304" pitchFamily="18" charset="0"/>
              <a:cs typeface="Times New Roman" panose="02020603050405020304" pitchFamily="18" charset="0"/>
            </a:rPr>
            <a:t>Flooring and Walling</a:t>
          </a:r>
        </a:p>
      </dsp:txBody>
      <dsp:txXfrm>
        <a:off x="1230879" y="2985470"/>
        <a:ext cx="4365368" cy="815619"/>
      </dsp:txXfrm>
    </dsp:sp>
    <dsp:sp modelId="{089FB30C-B195-D44E-891F-90132BE8D771}">
      <dsp:nvSpPr>
        <dsp:cNvPr id="0" name=""/>
        <dsp:cNvSpPr/>
      </dsp:nvSpPr>
      <dsp:spPr>
        <a:xfrm>
          <a:off x="1607339" y="3946794"/>
          <a:ext cx="5381093" cy="8663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latin typeface="Times New Roman" panose="02020603050405020304" pitchFamily="18" charset="0"/>
              <a:cs typeface="Times New Roman" panose="02020603050405020304" pitchFamily="18" charset="0"/>
            </a:rPr>
            <a:t>Millwork &amp; Cabinetry</a:t>
          </a:r>
        </a:p>
      </dsp:txBody>
      <dsp:txXfrm>
        <a:off x="1632714" y="3972169"/>
        <a:ext cx="4365368" cy="815619"/>
      </dsp:txXfrm>
    </dsp:sp>
    <dsp:sp modelId="{48702384-377B-2446-93E0-DEFB014A3736}">
      <dsp:nvSpPr>
        <dsp:cNvPr id="0" name=""/>
        <dsp:cNvSpPr/>
      </dsp:nvSpPr>
      <dsp:spPr>
        <a:xfrm>
          <a:off x="4817953" y="632931"/>
          <a:ext cx="563140" cy="5631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GB" sz="2400" kern="1200">
            <a:latin typeface="Times New Roman" panose="02020603050405020304" pitchFamily="18" charset="0"/>
            <a:cs typeface="Times New Roman" panose="02020603050405020304" pitchFamily="18" charset="0"/>
          </a:endParaRPr>
        </a:p>
      </dsp:txBody>
      <dsp:txXfrm>
        <a:off x="4944660" y="632931"/>
        <a:ext cx="309727" cy="423763"/>
      </dsp:txXfrm>
    </dsp:sp>
    <dsp:sp modelId="{04F17A79-4B40-B84A-AE45-54F908AA7AD5}">
      <dsp:nvSpPr>
        <dsp:cNvPr id="0" name=""/>
        <dsp:cNvSpPr/>
      </dsp:nvSpPr>
      <dsp:spPr>
        <a:xfrm>
          <a:off x="5219788" y="1619629"/>
          <a:ext cx="563140" cy="5631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GB" sz="2400" kern="1200">
            <a:latin typeface="Times New Roman" panose="02020603050405020304" pitchFamily="18" charset="0"/>
            <a:cs typeface="Times New Roman" panose="02020603050405020304" pitchFamily="18" charset="0"/>
          </a:endParaRPr>
        </a:p>
      </dsp:txBody>
      <dsp:txXfrm>
        <a:off x="5346495" y="1619629"/>
        <a:ext cx="309727" cy="423763"/>
      </dsp:txXfrm>
    </dsp:sp>
    <dsp:sp modelId="{D3A6E02C-7BF0-EB4F-9A16-8922FAAE5988}">
      <dsp:nvSpPr>
        <dsp:cNvPr id="0" name=""/>
        <dsp:cNvSpPr/>
      </dsp:nvSpPr>
      <dsp:spPr>
        <a:xfrm>
          <a:off x="5621623" y="2591888"/>
          <a:ext cx="563140" cy="5631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GB" sz="2400" kern="1200">
            <a:latin typeface="Times New Roman" panose="02020603050405020304" pitchFamily="18" charset="0"/>
            <a:cs typeface="Times New Roman" panose="02020603050405020304" pitchFamily="18" charset="0"/>
          </a:endParaRPr>
        </a:p>
      </dsp:txBody>
      <dsp:txXfrm>
        <a:off x="5748330" y="2591888"/>
        <a:ext cx="309727" cy="423763"/>
      </dsp:txXfrm>
    </dsp:sp>
    <dsp:sp modelId="{E78C58E6-B1A8-264D-AF94-43E5279B53C7}">
      <dsp:nvSpPr>
        <dsp:cNvPr id="0" name=""/>
        <dsp:cNvSpPr/>
      </dsp:nvSpPr>
      <dsp:spPr>
        <a:xfrm>
          <a:off x="6023457" y="3588213"/>
          <a:ext cx="563140" cy="5631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GB" sz="2400" kern="1200">
            <a:latin typeface="Times New Roman" panose="02020603050405020304" pitchFamily="18" charset="0"/>
            <a:cs typeface="Times New Roman" panose="02020603050405020304" pitchFamily="18" charset="0"/>
          </a:endParaRPr>
        </a:p>
      </dsp:txBody>
      <dsp:txXfrm>
        <a:off x="6150164" y="3588213"/>
        <a:ext cx="309727" cy="42376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0.78481</cdr:x>
      <cdr:y>0.43589</cdr:y>
    </cdr:from>
    <cdr:to>
      <cdr:x>0.79951</cdr:x>
      <cdr:y>0.48063</cdr:y>
    </cdr:to>
    <cdr:sp macro="" textlink="">
      <cdr:nvSpPr>
        <cdr:cNvPr id="2" name="TextBox 1">
          <a:extLst xmlns:a="http://schemas.openxmlformats.org/drawingml/2006/main">
            <a:ext uri="{FF2B5EF4-FFF2-40B4-BE49-F238E27FC236}">
              <a16:creationId xmlns:a16="http://schemas.microsoft.com/office/drawing/2014/main" id="{91AF596A-8E28-F505-E200-DF2C309B88C1}"/>
            </a:ext>
          </a:extLst>
        </cdr:cNvPr>
        <cdr:cNvSpPr txBox="1"/>
      </cdr:nvSpPr>
      <cdr:spPr>
        <a:xfrm xmlns:a="http://schemas.openxmlformats.org/drawingml/2006/main">
          <a:off x="8267701" y="2449593"/>
          <a:ext cx="154822" cy="25142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GB" sz="1100" dirty="0"/>
            <a:t>8</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5/1/23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DB341C-843E-6244-9C40-DD933A1134AC}" type="slidenum">
              <a:rPr lang="en-US" smtClean="0"/>
              <a:t>10</a:t>
            </a:fld>
            <a:endParaRPr lang="en-US"/>
          </a:p>
        </p:txBody>
      </p:sp>
    </p:spTree>
    <p:extLst>
      <p:ext uri="{BB962C8B-B14F-4D97-AF65-F5344CB8AC3E}">
        <p14:creationId xmlns:p14="http://schemas.microsoft.com/office/powerpoint/2010/main" val="1024735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DB341C-843E-6244-9C40-DD933A1134AC}" type="slidenum">
              <a:rPr lang="en-US" smtClean="0"/>
              <a:t>16</a:t>
            </a:fld>
            <a:endParaRPr lang="en-US"/>
          </a:p>
        </p:txBody>
      </p:sp>
    </p:spTree>
    <p:extLst>
      <p:ext uri="{BB962C8B-B14F-4D97-AF65-F5344CB8AC3E}">
        <p14:creationId xmlns:p14="http://schemas.microsoft.com/office/powerpoint/2010/main" val="7084861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34900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81142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00513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508237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97548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920924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dirty="0"/>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05363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26407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2920050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a:srcRect l="16253"/>
          <a:stretch/>
        </p:blipFill>
        <p:spPr>
          <a:xfrm>
            <a:off x="2" y="0"/>
            <a:ext cx="863634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2184504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dirty="0"/>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69371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dirty="0"/>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a:srcRect l="28985"/>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dirty="0">
                <a:solidFill>
                  <a:schemeClr val="bg1"/>
                </a:solidFill>
                <a:latin typeface="Saira Condensed Condensed Light" pitchFamily="2" charset="77"/>
              </a:rPr>
              <a:t>THANK </a:t>
            </a:r>
            <a:r>
              <a:rPr lang="en-US" sz="5400" b="1" i="0" dirty="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dirty="0">
                <a:solidFill>
                  <a:schemeClr val="bg1"/>
                </a:solidFill>
                <a:effectLst/>
                <a:latin typeface="IBM Plex Sans" panose="020B0503050203000203" pitchFamily="34" charset="0"/>
                <a:ea typeface="+mn-ea"/>
                <a:cs typeface="+mn-cs"/>
              </a:rPr>
              <a:t>Stevens Institute of Technology</a:t>
            </a:r>
            <a:br>
              <a:rPr lang="en-US" sz="1600" b="1" kern="1200" dirty="0">
                <a:solidFill>
                  <a:schemeClr val="bg1"/>
                </a:solidFill>
                <a:effectLst/>
                <a:latin typeface="IBM Plex Sans" panose="020B0503050203000203" pitchFamily="34" charset="0"/>
                <a:ea typeface="+mn-ea"/>
                <a:cs typeface="+mn-cs"/>
              </a:rPr>
            </a:br>
            <a:r>
              <a:rPr lang="en-US" sz="1600" kern="1200" dirty="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a:srcRect l="103" r="14569"/>
          <a:stretch/>
        </p:blipFill>
        <p:spPr>
          <a:xfrm>
            <a:off x="-2033456" y="0"/>
            <a:ext cx="10392405"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15" name="TextBox 14">
            <a:extLst>
              <a:ext uri="{FF2B5EF4-FFF2-40B4-BE49-F238E27FC236}">
                <a16:creationId xmlns:a16="http://schemas.microsoft.com/office/drawing/2014/main" id="{7EBB0808-AF7F-629E-3160-773C1F8C9FE9}"/>
              </a:ext>
            </a:extLst>
          </p:cNvPr>
          <p:cNvSpPr txBox="1"/>
          <p:nvPr userDrawn="1"/>
        </p:nvSpPr>
        <p:spPr>
          <a:xfrm>
            <a:off x="912816" y="1325690"/>
            <a:ext cx="4215776" cy="5135445"/>
          </a:xfrm>
          <a:prstGeom prst="rect">
            <a:avLst/>
          </a:prstGeom>
          <a:noFill/>
        </p:spPr>
        <p:txBody>
          <a:bodyPr wrap="square" rtlCol="0">
            <a:spAutoFit/>
          </a:bodyPr>
          <a:lstStyle/>
          <a:p>
            <a:r>
              <a:rPr lang="en-US" b="1" dirty="0">
                <a:latin typeface="IBM Plex Sans" panose="020B0503050203000203" pitchFamily="34" charset="0"/>
              </a:rPr>
              <a:t>INSTRUCTIONS TO REPLACE IMAGE:</a:t>
            </a:r>
          </a:p>
          <a:p>
            <a:endParaRPr lang="en-US" b="1" dirty="0">
              <a:latin typeface="IBM Plex Sans" panose="020B0503050203000203" pitchFamily="34" charset="0"/>
            </a:endParaRPr>
          </a:p>
          <a:p>
            <a:pPr marL="342900" indent="-342900">
              <a:lnSpc>
                <a:spcPct val="150000"/>
              </a:lnSpc>
              <a:buFont typeface="+mj-lt"/>
              <a:buAutoNum type="arabicPeriod"/>
            </a:pPr>
            <a:r>
              <a:rPr lang="en-US" sz="1400" b="0" dirty="0">
                <a:latin typeface="IBM Plex Sans" panose="020B0503050203000203" pitchFamily="34" charset="0"/>
              </a:rPr>
              <a:t>Go to View&gt;Slide Master</a:t>
            </a:r>
          </a:p>
          <a:p>
            <a:pPr marL="342900" indent="-342900">
              <a:lnSpc>
                <a:spcPct val="150000"/>
              </a:lnSpc>
              <a:buFont typeface="+mj-lt"/>
              <a:buAutoNum type="arabicPeriod"/>
            </a:pPr>
            <a:r>
              <a:rPr lang="en-US" sz="1400" b="0" dirty="0">
                <a:latin typeface="IBM Plex Sans" panose="020B0503050203000203" pitchFamily="34" charset="0"/>
              </a:rPr>
              <a:t>Locate this layout and duplicate it</a:t>
            </a:r>
          </a:p>
          <a:p>
            <a:pPr marL="342900" indent="-342900">
              <a:lnSpc>
                <a:spcPct val="150000"/>
              </a:lnSpc>
              <a:buFont typeface="+mj-lt"/>
              <a:buAutoNum type="arabicPeriod"/>
            </a:pPr>
            <a:r>
              <a:rPr lang="en-US" sz="1400" b="0" dirty="0">
                <a:latin typeface="IBM Plex Sans" panose="020B0503050203000203" pitchFamily="34" charset="0"/>
              </a:rPr>
              <a:t>Right-click the orange circle on the far-left side of this image</a:t>
            </a:r>
          </a:p>
          <a:p>
            <a:pPr marL="342900" indent="-342900">
              <a:lnSpc>
                <a:spcPct val="150000"/>
              </a:lnSpc>
              <a:buFont typeface="+mj-lt"/>
              <a:buAutoNum type="arabicPeriod"/>
            </a:pPr>
            <a:r>
              <a:rPr lang="en-US" sz="1400" b="0" dirty="0">
                <a:latin typeface="IBM Plex Sans" panose="020B0503050203000203" pitchFamily="34" charset="0"/>
              </a:rPr>
              <a:t>Scroll to “Change Picture”</a:t>
            </a:r>
          </a:p>
          <a:p>
            <a:pPr marL="342900" indent="-342900">
              <a:lnSpc>
                <a:spcPct val="150000"/>
              </a:lnSpc>
              <a:buFont typeface="+mj-lt"/>
              <a:buAutoNum type="arabicPeriod"/>
            </a:pPr>
            <a:r>
              <a:rPr lang="en-US" sz="1400" b="0" dirty="0">
                <a:latin typeface="IBM Plex Sans" panose="020B0503050203000203" pitchFamily="34" charset="0"/>
              </a:rPr>
              <a:t>Select “From File” (note that your version of PowerPoint may use different menu language)</a:t>
            </a:r>
          </a:p>
          <a:p>
            <a:pPr marL="342900" indent="-342900">
              <a:lnSpc>
                <a:spcPct val="150000"/>
              </a:lnSpc>
              <a:buFont typeface="+mj-lt"/>
              <a:buAutoNum type="arabicPeriod"/>
            </a:pPr>
            <a:r>
              <a:rPr lang="en-US" sz="1400" b="0" dirty="0">
                <a:latin typeface="IBM Plex Sans" panose="020B0503050203000203" pitchFamily="34" charset="0"/>
              </a:rPr>
              <a:t>Select desired image</a:t>
            </a:r>
          </a:p>
          <a:p>
            <a:pPr marL="342900" indent="-342900">
              <a:lnSpc>
                <a:spcPct val="150000"/>
              </a:lnSpc>
              <a:buFont typeface="+mj-lt"/>
              <a:buAutoNum type="arabicPeriod"/>
            </a:pPr>
            <a:r>
              <a:rPr lang="en-US" sz="1400" b="0" dirty="0">
                <a:latin typeface="IBM Plex Sans" panose="020B0503050203000203" pitchFamily="34" charset="0"/>
              </a:rPr>
              <a:t>Resize and crop image as necessary</a:t>
            </a:r>
          </a:p>
          <a:p>
            <a:pPr marL="342900" indent="-342900">
              <a:lnSpc>
                <a:spcPct val="150000"/>
              </a:lnSpc>
              <a:buFont typeface="+mj-lt"/>
              <a:buAutoNum type="arabicPeriod"/>
            </a:pPr>
            <a:r>
              <a:rPr lang="en-US" sz="1400" b="0" dirty="0">
                <a:latin typeface="IBM Plex Sans" panose="020B0503050203000203" pitchFamily="34" charset="0"/>
              </a:rPr>
              <a:t>Make sure image is sent to back (right click on image)</a:t>
            </a:r>
          </a:p>
          <a:p>
            <a:pPr marL="342900" indent="-342900">
              <a:lnSpc>
                <a:spcPct val="150000"/>
              </a:lnSpc>
              <a:buFont typeface="+mj-lt"/>
              <a:buAutoNum type="arabicPeriod"/>
            </a:pPr>
            <a:r>
              <a:rPr lang="en-US" sz="1400" b="0" dirty="0">
                <a:latin typeface="IBM Plex Sans" panose="020B0503050203000203" pitchFamily="34" charset="0"/>
              </a:rPr>
              <a:t>Close slide master and insert a new slide using the new, then delete this text box from your presentation slide.</a:t>
            </a:r>
          </a:p>
        </p:txBody>
      </p:sp>
    </p:spTree>
    <p:extLst>
      <p:ext uri="{BB962C8B-B14F-4D97-AF65-F5344CB8AC3E}">
        <p14:creationId xmlns:p14="http://schemas.microsoft.com/office/powerpoint/2010/main" val="1719410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dirty="0"/>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07082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3731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0208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639866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dirty="0"/>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26794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5"/>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dirty="0"/>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dirty="0"/>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2" r:id="rId3"/>
    <p:sldLayoutId id="2147483651" r:id="rId4"/>
    <p:sldLayoutId id="2147483650" r:id="rId5"/>
    <p:sldLayoutId id="2147483662" r:id="rId6"/>
    <p:sldLayoutId id="2147483652" r:id="rId7"/>
    <p:sldLayoutId id="2147483670" r:id="rId8"/>
    <p:sldLayoutId id="2147483671" r:id="rId9"/>
    <p:sldLayoutId id="2147483665" r:id="rId10"/>
    <p:sldLayoutId id="2147483666" r:id="rId11"/>
    <p:sldLayoutId id="2147483668" r:id="rId12"/>
    <p:sldLayoutId id="2147483667" r:id="rId13"/>
    <p:sldLayoutId id="2147483664" r:id="rId14"/>
    <p:sldLayoutId id="2147483653" r:id="rId15"/>
    <p:sldLayoutId id="2147483654" r:id="rId16"/>
    <p:sldLayoutId id="2147483655" r:id="rId17"/>
    <p:sldLayoutId id="2147483663" r:id="rId18"/>
    <p:sldLayoutId id="2147483656" r:id="rId19"/>
    <p:sldLayoutId id="2147483657" r:id="rId20"/>
    <p:sldLayoutId id="2147483658" r:id="rId21"/>
    <p:sldLayoutId id="2147483659" r:id="rId22"/>
    <p:sldLayoutId id="2147483669" r:id="rId23"/>
  </p:sldLayoutIdLs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BE90-EDEE-F95B-578A-78C27F0629F2}"/>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Rustic Roast Café</a:t>
            </a:r>
            <a:endParaRPr lang="en-US" dirty="0"/>
          </a:p>
        </p:txBody>
      </p:sp>
      <p:sp>
        <p:nvSpPr>
          <p:cNvPr id="3" name="Subtitle 2">
            <a:extLst>
              <a:ext uri="{FF2B5EF4-FFF2-40B4-BE49-F238E27FC236}">
                <a16:creationId xmlns:a16="http://schemas.microsoft.com/office/drawing/2014/main" id="{DB573A81-B117-7B24-F41A-F566867C6FD7}"/>
              </a:ext>
            </a:extLst>
          </p:cNvPr>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  MGT 609 Café Renovation Project</a:t>
            </a:r>
          </a:p>
          <a:p>
            <a:endParaRPr lang="en-US" dirty="0"/>
          </a:p>
        </p:txBody>
      </p:sp>
      <p:sp>
        <p:nvSpPr>
          <p:cNvPr id="5" name="Text Placeholder 4">
            <a:extLst>
              <a:ext uri="{FF2B5EF4-FFF2-40B4-BE49-F238E27FC236}">
                <a16:creationId xmlns:a16="http://schemas.microsoft.com/office/drawing/2014/main" id="{9C4CBEC0-D63C-2553-B5DF-6437A807EAF9}"/>
              </a:ext>
            </a:extLst>
          </p:cNvPr>
          <p:cNvSpPr>
            <a:spLocks noGrp="1"/>
          </p:cNvSpPr>
          <p:nvPr>
            <p:ph type="body" sz="quarter" idx="11"/>
          </p:nvPr>
        </p:nvSpPr>
        <p:spPr/>
        <p:txBody>
          <a:bodyPr/>
          <a:lstStyle/>
          <a:p>
            <a:r>
              <a:rPr lang="en-US" dirty="0">
                <a:latin typeface="Times New Roman" panose="02020603050405020304" pitchFamily="18" charset="0"/>
                <a:cs typeface="Times New Roman" panose="02020603050405020304" pitchFamily="18" charset="0"/>
              </a:rPr>
              <a:t>Group 7</a:t>
            </a:r>
          </a:p>
          <a:p>
            <a:endParaRPr lang="en-US" dirty="0"/>
          </a:p>
        </p:txBody>
      </p:sp>
      <p:sp>
        <p:nvSpPr>
          <p:cNvPr id="4" name="Date Placeholder 3">
            <a:extLst>
              <a:ext uri="{FF2B5EF4-FFF2-40B4-BE49-F238E27FC236}">
                <a16:creationId xmlns:a16="http://schemas.microsoft.com/office/drawing/2014/main" id="{8E6C8875-977A-0987-BE28-E64B5DBD8629}"/>
              </a:ext>
            </a:extLst>
          </p:cNvPr>
          <p:cNvSpPr>
            <a:spLocks noGrp="1"/>
          </p:cNvSpPr>
          <p:nvPr>
            <p:ph type="dt" sz="half" idx="10"/>
          </p:nvPr>
        </p:nvSpPr>
        <p:spPr/>
        <p:txBody>
          <a:bodyPr/>
          <a:lstStyle/>
          <a:p>
            <a:r>
              <a:rPr lang="en-US" dirty="0"/>
              <a:t>03/18/2023</a:t>
            </a:r>
          </a:p>
        </p:txBody>
      </p:sp>
    </p:spTree>
    <p:extLst>
      <p:ext uri="{BB962C8B-B14F-4D97-AF65-F5344CB8AC3E}">
        <p14:creationId xmlns:p14="http://schemas.microsoft.com/office/powerpoint/2010/main" val="1152465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D2AE13C-8705-446F-2680-2276B75F6F7E}"/>
              </a:ext>
            </a:extLst>
          </p:cNvPr>
          <p:cNvSpPr>
            <a:spLocks noGrp="1"/>
          </p:cNvSpPr>
          <p:nvPr>
            <p:ph type="sldNum" sz="quarter" idx="12"/>
          </p:nvPr>
        </p:nvSpPr>
        <p:spPr/>
        <p:txBody>
          <a:bodyPr/>
          <a:lstStyle/>
          <a:p>
            <a:fld id="{4267CD5E-26CF-4249-8540-BB1D07FD4227}" type="slidenum">
              <a:rPr lang="en-US" smtClean="0"/>
              <a:t>10</a:t>
            </a:fld>
            <a:endParaRPr lang="en-US"/>
          </a:p>
        </p:txBody>
      </p:sp>
      <p:sp>
        <p:nvSpPr>
          <p:cNvPr id="6" name="TextBox 5">
            <a:extLst>
              <a:ext uri="{FF2B5EF4-FFF2-40B4-BE49-F238E27FC236}">
                <a16:creationId xmlns:a16="http://schemas.microsoft.com/office/drawing/2014/main" id="{433D8FBB-237C-BD79-EF3F-85BEA6DB1631}"/>
              </a:ext>
            </a:extLst>
          </p:cNvPr>
          <p:cNvSpPr txBox="1"/>
          <p:nvPr/>
        </p:nvSpPr>
        <p:spPr>
          <a:xfrm>
            <a:off x="0" y="0"/>
            <a:ext cx="12192000" cy="707886"/>
          </a:xfrm>
          <a:prstGeom prst="rect">
            <a:avLst/>
          </a:prstGeom>
          <a:noFill/>
        </p:spPr>
        <p:txBody>
          <a:bodyPr wrap="square">
            <a:spAutoFit/>
          </a:bodyPr>
          <a:lstStyle/>
          <a:p>
            <a:pPr algn="ctr"/>
            <a:r>
              <a:rPr lang="en-IN" sz="4000" b="1" dirty="0">
                <a:effectLst/>
                <a:latin typeface="Times New Roman" panose="02020603050405020304" pitchFamily="18" charset="0"/>
                <a:cs typeface="Times New Roman" panose="02020603050405020304" pitchFamily="18" charset="0"/>
              </a:rPr>
              <a:t>Gantt Chart </a:t>
            </a:r>
            <a:endParaRPr lang="en-IN" sz="4000" dirty="0">
              <a:effectLst/>
              <a:latin typeface="Times New Roman" panose="02020603050405020304" pitchFamily="18" charset="0"/>
              <a:cs typeface="Times New Roman" panose="02020603050405020304" pitchFamily="18" charset="0"/>
            </a:endParaRPr>
          </a:p>
        </p:txBody>
      </p:sp>
      <p:pic>
        <p:nvPicPr>
          <p:cNvPr id="8" name="Picture 7" descr="Chart, waterfall chart&#10;&#10;Description automatically generated">
            <a:extLst>
              <a:ext uri="{FF2B5EF4-FFF2-40B4-BE49-F238E27FC236}">
                <a16:creationId xmlns:a16="http://schemas.microsoft.com/office/drawing/2014/main" id="{A3BB7F7F-C3AE-5B2F-3934-C73501911A2C}"/>
              </a:ext>
            </a:extLst>
          </p:cNvPr>
          <p:cNvPicPr>
            <a:picLocks noChangeAspect="1"/>
          </p:cNvPicPr>
          <p:nvPr/>
        </p:nvPicPr>
        <p:blipFill>
          <a:blip r:embed="rId3"/>
          <a:stretch>
            <a:fillRect/>
          </a:stretch>
        </p:blipFill>
        <p:spPr>
          <a:xfrm>
            <a:off x="422031" y="707886"/>
            <a:ext cx="11043138" cy="5568953"/>
          </a:xfrm>
          <a:prstGeom prst="rect">
            <a:avLst/>
          </a:prstGeom>
        </p:spPr>
      </p:pic>
    </p:spTree>
    <p:extLst>
      <p:ext uri="{BB962C8B-B14F-4D97-AF65-F5344CB8AC3E}">
        <p14:creationId xmlns:p14="http://schemas.microsoft.com/office/powerpoint/2010/main" val="2381362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0B96851-92B1-3BB2-A014-E31231DBBA14}"/>
              </a:ext>
            </a:extLst>
          </p:cNvPr>
          <p:cNvSpPr>
            <a:spLocks noGrp="1"/>
          </p:cNvSpPr>
          <p:nvPr>
            <p:ph type="sldNum" sz="quarter" idx="12"/>
          </p:nvPr>
        </p:nvSpPr>
        <p:spPr/>
        <p:txBody>
          <a:bodyPr/>
          <a:lstStyle/>
          <a:p>
            <a:fld id="{4267CD5E-26CF-4249-8540-BB1D07FD4227}" type="slidenum">
              <a:rPr lang="en-US" smtClean="0"/>
              <a:t>11</a:t>
            </a:fld>
            <a:endParaRPr lang="en-US"/>
          </a:p>
        </p:txBody>
      </p:sp>
      <p:pic>
        <p:nvPicPr>
          <p:cNvPr id="99" name="Picture 98">
            <a:extLst>
              <a:ext uri="{FF2B5EF4-FFF2-40B4-BE49-F238E27FC236}">
                <a16:creationId xmlns:a16="http://schemas.microsoft.com/office/drawing/2014/main" id="{2204E5B3-3AFC-70E8-5559-7FC9972C28CF}"/>
              </a:ext>
            </a:extLst>
          </p:cNvPr>
          <p:cNvPicPr>
            <a:picLocks noChangeAspect="1"/>
          </p:cNvPicPr>
          <p:nvPr/>
        </p:nvPicPr>
        <p:blipFill>
          <a:blip r:embed="rId2"/>
          <a:stretch>
            <a:fillRect/>
          </a:stretch>
        </p:blipFill>
        <p:spPr>
          <a:xfrm>
            <a:off x="543698" y="1214755"/>
            <a:ext cx="10762735" cy="2214245"/>
          </a:xfrm>
          <a:prstGeom prst="rect">
            <a:avLst/>
          </a:prstGeom>
        </p:spPr>
      </p:pic>
      <p:pic>
        <p:nvPicPr>
          <p:cNvPr id="100" name="Picture 99">
            <a:extLst>
              <a:ext uri="{FF2B5EF4-FFF2-40B4-BE49-F238E27FC236}">
                <a16:creationId xmlns:a16="http://schemas.microsoft.com/office/drawing/2014/main" id="{354FD71F-1CD5-38AE-3916-7DD1191AD128}"/>
              </a:ext>
            </a:extLst>
          </p:cNvPr>
          <p:cNvPicPr>
            <a:picLocks noChangeAspect="1"/>
          </p:cNvPicPr>
          <p:nvPr/>
        </p:nvPicPr>
        <p:blipFill>
          <a:blip r:embed="rId3"/>
          <a:stretch>
            <a:fillRect/>
          </a:stretch>
        </p:blipFill>
        <p:spPr>
          <a:xfrm>
            <a:off x="543698" y="3664902"/>
            <a:ext cx="10762735" cy="2271395"/>
          </a:xfrm>
          <a:prstGeom prst="rect">
            <a:avLst/>
          </a:prstGeom>
        </p:spPr>
      </p:pic>
      <p:sp>
        <p:nvSpPr>
          <p:cNvPr id="101" name="TextBox 100">
            <a:extLst>
              <a:ext uri="{FF2B5EF4-FFF2-40B4-BE49-F238E27FC236}">
                <a16:creationId xmlns:a16="http://schemas.microsoft.com/office/drawing/2014/main" id="{4A6B00F3-6E0E-7D19-A7ED-B6E8960EBFFF}"/>
              </a:ext>
            </a:extLst>
          </p:cNvPr>
          <p:cNvSpPr txBox="1"/>
          <p:nvPr/>
        </p:nvSpPr>
        <p:spPr>
          <a:xfrm>
            <a:off x="0" y="329259"/>
            <a:ext cx="12192000" cy="707886"/>
          </a:xfrm>
          <a:prstGeom prst="rect">
            <a:avLst/>
          </a:prstGeom>
          <a:noFill/>
        </p:spPr>
        <p:txBody>
          <a:bodyPr wrap="square">
            <a:spAutoFit/>
          </a:bodyPr>
          <a:lstStyle/>
          <a:p>
            <a:pPr algn="ctr"/>
            <a:r>
              <a:rPr lang="en-IN" sz="4000" b="1" dirty="0">
                <a:latin typeface="Times New Roman" panose="02020603050405020304" pitchFamily="18" charset="0"/>
                <a:cs typeface="Times New Roman" panose="02020603050405020304" pitchFamily="18" charset="0"/>
              </a:rPr>
              <a:t>Project Schedule</a:t>
            </a:r>
            <a:r>
              <a:rPr lang="en-IN" sz="4000" b="1" dirty="0">
                <a:effectLst/>
                <a:latin typeface="Times New Roman" panose="02020603050405020304" pitchFamily="18" charset="0"/>
                <a:cs typeface="Times New Roman" panose="02020603050405020304" pitchFamily="18" charset="0"/>
              </a:rPr>
              <a:t> </a:t>
            </a:r>
            <a:endParaRPr lang="en-IN" sz="40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720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81B436D-5028-ED93-A2CE-F330B10930AE}"/>
              </a:ext>
            </a:extLst>
          </p:cNvPr>
          <p:cNvSpPr>
            <a:spLocks noGrp="1"/>
          </p:cNvSpPr>
          <p:nvPr>
            <p:ph type="sldNum" sz="quarter" idx="12"/>
          </p:nvPr>
        </p:nvSpPr>
        <p:spPr/>
        <p:txBody>
          <a:bodyPr/>
          <a:lstStyle/>
          <a:p>
            <a:fld id="{4267CD5E-26CF-4249-8540-BB1D07FD4227}" type="slidenum">
              <a:rPr lang="en-US" smtClean="0"/>
              <a:t>12</a:t>
            </a:fld>
            <a:endParaRPr lang="en-US"/>
          </a:p>
        </p:txBody>
      </p:sp>
      <p:graphicFrame>
        <p:nvGraphicFramePr>
          <p:cNvPr id="6" name="Table 4">
            <a:extLst>
              <a:ext uri="{FF2B5EF4-FFF2-40B4-BE49-F238E27FC236}">
                <a16:creationId xmlns:a16="http://schemas.microsoft.com/office/drawing/2014/main" id="{BBF37EA0-5144-AECD-FA87-8DA0D9CBF308}"/>
              </a:ext>
            </a:extLst>
          </p:cNvPr>
          <p:cNvGraphicFramePr>
            <a:graphicFrameLocks noGrp="1"/>
          </p:cNvGraphicFramePr>
          <p:nvPr>
            <p:extLst>
              <p:ext uri="{D42A27DB-BD31-4B8C-83A1-F6EECF244321}">
                <p14:modId xmlns:p14="http://schemas.microsoft.com/office/powerpoint/2010/main" val="272091900"/>
              </p:ext>
            </p:extLst>
          </p:nvPr>
        </p:nvGraphicFramePr>
        <p:xfrm>
          <a:off x="2764971" y="1072058"/>
          <a:ext cx="6662058" cy="5204782"/>
        </p:xfrm>
        <a:graphic>
          <a:graphicData uri="http://schemas.openxmlformats.org/drawingml/2006/table">
            <a:tbl>
              <a:tblPr firstRow="1" bandRow="1">
                <a:tableStyleId>{69012ECD-51FC-41F1-AA8D-1B2483CD663E}</a:tableStyleId>
              </a:tblPr>
              <a:tblGrid>
                <a:gridCol w="3069771">
                  <a:extLst>
                    <a:ext uri="{9D8B030D-6E8A-4147-A177-3AD203B41FA5}">
                      <a16:colId xmlns:a16="http://schemas.microsoft.com/office/drawing/2014/main" val="2242128040"/>
                    </a:ext>
                  </a:extLst>
                </a:gridCol>
                <a:gridCol w="1763486">
                  <a:extLst>
                    <a:ext uri="{9D8B030D-6E8A-4147-A177-3AD203B41FA5}">
                      <a16:colId xmlns:a16="http://schemas.microsoft.com/office/drawing/2014/main" val="3392277438"/>
                    </a:ext>
                  </a:extLst>
                </a:gridCol>
                <a:gridCol w="1828801">
                  <a:extLst>
                    <a:ext uri="{9D8B030D-6E8A-4147-A177-3AD203B41FA5}">
                      <a16:colId xmlns:a16="http://schemas.microsoft.com/office/drawing/2014/main" val="133175023"/>
                    </a:ext>
                  </a:extLst>
                </a:gridCol>
              </a:tblGrid>
              <a:tr h="474219">
                <a:tc>
                  <a:txBody>
                    <a:bodyPr/>
                    <a:lstStyle/>
                    <a:p>
                      <a:pPr algn="ctr"/>
                      <a:r>
                        <a:rPr lang="en-US" sz="1400" dirty="0"/>
                        <a:t>Event or Deliverable</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Target Date</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Responsibility</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1972116"/>
                  </a:ext>
                </a:extLst>
              </a:tr>
              <a:tr h="474219">
                <a:tc>
                  <a:txBody>
                    <a:bodyPr/>
                    <a:lstStyle/>
                    <a:p>
                      <a:r>
                        <a:rPr lang="en-US" sz="1400" dirty="0"/>
                        <a:t>Project Charter Approved</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03/13/2023</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Project Manager</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1577878"/>
                  </a:ext>
                </a:extLst>
              </a:tr>
              <a:tr h="474219">
                <a:tc>
                  <a:txBody>
                    <a:bodyPr/>
                    <a:lstStyle/>
                    <a:p>
                      <a:r>
                        <a:rPr lang="en-US" sz="1400" dirty="0"/>
                        <a:t>Project Plan completed</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03/20/2023</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Project Manager</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5813960"/>
                  </a:ext>
                </a:extLst>
              </a:tr>
              <a:tr h="474219">
                <a:tc>
                  <a:txBody>
                    <a:bodyPr/>
                    <a:lstStyle/>
                    <a:p>
                      <a:r>
                        <a:rPr lang="en-US" sz="1400" dirty="0"/>
                        <a:t>Project Plan Approved</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04/17/2023</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Stakeholders</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1736852"/>
                  </a:ext>
                </a:extLst>
              </a:tr>
              <a:tr h="474219">
                <a:tc>
                  <a:txBody>
                    <a:bodyPr/>
                    <a:lstStyle/>
                    <a:p>
                      <a:r>
                        <a:rPr lang="en-US" sz="1400" dirty="0"/>
                        <a:t>Project Execution Initiated</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05/01/2023</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Project Manager</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8166847"/>
                  </a:ext>
                </a:extLst>
              </a:tr>
              <a:tr h="474219">
                <a:tc>
                  <a:txBody>
                    <a:bodyPr/>
                    <a:lstStyle/>
                    <a:p>
                      <a:r>
                        <a:rPr lang="en-US" sz="1400" dirty="0"/>
                        <a:t>Site Demolition Completed</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05/29/2023</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General Contractor</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859059"/>
                  </a:ext>
                </a:extLst>
              </a:tr>
              <a:tr h="462592">
                <a:tc>
                  <a:txBody>
                    <a:bodyPr/>
                    <a:lstStyle/>
                    <a:p>
                      <a:r>
                        <a:rPr lang="en-US" sz="1400" dirty="0"/>
                        <a:t>Electrical and Plumbing Completed</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06/19/2023</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Subcontractors</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7037479"/>
                  </a:ext>
                </a:extLst>
              </a:tr>
              <a:tr h="474219">
                <a:tc>
                  <a:txBody>
                    <a:bodyPr/>
                    <a:lstStyle/>
                    <a:p>
                      <a:r>
                        <a:rPr lang="en-US" sz="1400" dirty="0"/>
                        <a:t>Flooring and Walls Completed</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07/24/2023</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Subcontractors</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0519976"/>
                  </a:ext>
                </a:extLst>
              </a:tr>
              <a:tr h="474219">
                <a:tc>
                  <a:txBody>
                    <a:bodyPr/>
                    <a:lstStyle/>
                    <a:p>
                      <a:r>
                        <a:rPr lang="en-US" sz="1400" dirty="0"/>
                        <a:t>Project Execution Completed</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09/07/2023</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Project Manager</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3009521"/>
                  </a:ext>
                </a:extLst>
              </a:tr>
              <a:tr h="474219">
                <a:tc>
                  <a:txBody>
                    <a:bodyPr/>
                    <a:lstStyle/>
                    <a:p>
                      <a:r>
                        <a:rPr lang="en-US" sz="1400" dirty="0"/>
                        <a:t>Customer Acceptance</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09/14/2023</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Stakeholders</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2274103"/>
                  </a:ext>
                </a:extLst>
              </a:tr>
              <a:tr h="474219">
                <a:tc>
                  <a:txBody>
                    <a:bodyPr/>
                    <a:lstStyle/>
                    <a:p>
                      <a:r>
                        <a:rPr lang="en-US" sz="1400" dirty="0"/>
                        <a:t>Project Closed Out</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09/21/2023</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Project Manager</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5735997"/>
                  </a:ext>
                </a:extLst>
              </a:tr>
            </a:tbl>
          </a:graphicData>
        </a:graphic>
      </p:graphicFrame>
      <p:sp>
        <p:nvSpPr>
          <p:cNvPr id="7" name="TextBox 6">
            <a:extLst>
              <a:ext uri="{FF2B5EF4-FFF2-40B4-BE49-F238E27FC236}">
                <a16:creationId xmlns:a16="http://schemas.microsoft.com/office/drawing/2014/main" id="{78936913-B2FA-478A-8540-818B91E9F93C}"/>
              </a:ext>
            </a:extLst>
          </p:cNvPr>
          <p:cNvSpPr txBox="1"/>
          <p:nvPr/>
        </p:nvSpPr>
        <p:spPr>
          <a:xfrm>
            <a:off x="0" y="227217"/>
            <a:ext cx="12192000" cy="707886"/>
          </a:xfrm>
          <a:prstGeom prst="rect">
            <a:avLst/>
          </a:prstGeom>
          <a:noFill/>
        </p:spPr>
        <p:txBody>
          <a:bodyPr wrap="square">
            <a:spAutoFit/>
          </a:bodyPr>
          <a:lstStyle/>
          <a:p>
            <a:pPr algn="ctr"/>
            <a:r>
              <a:rPr lang="en-IN" sz="4000" b="1" dirty="0">
                <a:effectLst/>
                <a:latin typeface="Times New Roman" panose="02020603050405020304" pitchFamily="18" charset="0"/>
                <a:cs typeface="Times New Roman" panose="02020603050405020304" pitchFamily="18" charset="0"/>
              </a:rPr>
              <a:t>Milestones </a:t>
            </a:r>
            <a:endParaRPr lang="en-IN" sz="40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3036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FE321B1-9FBF-E413-5D08-977F40CCF6CB}"/>
              </a:ext>
            </a:extLst>
          </p:cNvPr>
          <p:cNvSpPr>
            <a:spLocks noGrp="1"/>
          </p:cNvSpPr>
          <p:nvPr>
            <p:ph type="sldNum" sz="quarter" idx="12"/>
          </p:nvPr>
        </p:nvSpPr>
        <p:spPr/>
        <p:txBody>
          <a:bodyPr/>
          <a:lstStyle/>
          <a:p>
            <a:fld id="{4267CD5E-26CF-4249-8540-BB1D07FD4227}" type="slidenum">
              <a:rPr lang="en-US" smtClean="0"/>
              <a:t>13</a:t>
            </a:fld>
            <a:endParaRPr lang="en-US"/>
          </a:p>
        </p:txBody>
      </p:sp>
      <p:graphicFrame>
        <p:nvGraphicFramePr>
          <p:cNvPr id="7" name="Diagram 6">
            <a:extLst>
              <a:ext uri="{FF2B5EF4-FFF2-40B4-BE49-F238E27FC236}">
                <a16:creationId xmlns:a16="http://schemas.microsoft.com/office/drawing/2014/main" id="{C062BF0C-360C-6CA1-7BDA-B93019D38A16}"/>
              </a:ext>
            </a:extLst>
          </p:cNvPr>
          <p:cNvGraphicFramePr/>
          <p:nvPr>
            <p:extLst>
              <p:ext uri="{D42A27DB-BD31-4B8C-83A1-F6EECF244321}">
                <p14:modId xmlns:p14="http://schemas.microsoft.com/office/powerpoint/2010/main" val="3516400466"/>
              </p:ext>
            </p:extLst>
          </p:nvPr>
        </p:nvGraphicFramePr>
        <p:xfrm>
          <a:off x="1008993" y="735724"/>
          <a:ext cx="10174014" cy="55411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4371D57C-88EE-2EE5-789C-132B933E93E5}"/>
              </a:ext>
            </a:extLst>
          </p:cNvPr>
          <p:cNvSpPr txBox="1"/>
          <p:nvPr/>
        </p:nvSpPr>
        <p:spPr>
          <a:xfrm>
            <a:off x="0" y="27838"/>
            <a:ext cx="12192000" cy="707886"/>
          </a:xfrm>
          <a:prstGeom prst="rect">
            <a:avLst/>
          </a:prstGeom>
          <a:noFill/>
        </p:spPr>
        <p:txBody>
          <a:bodyPr wrap="square">
            <a:spAutoFit/>
          </a:bodyPr>
          <a:lstStyle/>
          <a:p>
            <a:pPr algn="ctr"/>
            <a:r>
              <a:rPr lang="en-IN" sz="4000" b="1" dirty="0">
                <a:latin typeface="Times New Roman" panose="02020603050405020304" pitchFamily="18" charset="0"/>
                <a:cs typeface="Times New Roman" panose="02020603050405020304" pitchFamily="18" charset="0"/>
              </a:rPr>
              <a:t>Resources</a:t>
            </a:r>
            <a:r>
              <a:rPr lang="en-IN" sz="4000" b="1" dirty="0">
                <a:effectLst/>
                <a:latin typeface="Times New Roman" panose="02020603050405020304" pitchFamily="18" charset="0"/>
                <a:cs typeface="Times New Roman" panose="02020603050405020304" pitchFamily="18" charset="0"/>
              </a:rPr>
              <a:t> </a:t>
            </a:r>
            <a:endParaRPr lang="en-IN" sz="40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7314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CFD6C50-3F38-7D14-1769-CBA682CEE75A}"/>
              </a:ext>
            </a:extLst>
          </p:cNvPr>
          <p:cNvSpPr>
            <a:spLocks noGrp="1"/>
          </p:cNvSpPr>
          <p:nvPr>
            <p:ph type="sldNum" sz="quarter" idx="12"/>
          </p:nvPr>
        </p:nvSpPr>
        <p:spPr/>
        <p:txBody>
          <a:bodyPr/>
          <a:lstStyle/>
          <a:p>
            <a:fld id="{4267CD5E-26CF-4249-8540-BB1D07FD4227}" type="slidenum">
              <a:rPr lang="en-US" smtClean="0"/>
              <a:t>14</a:t>
            </a:fld>
            <a:endParaRPr lang="en-US"/>
          </a:p>
        </p:txBody>
      </p:sp>
      <p:sp>
        <p:nvSpPr>
          <p:cNvPr id="8" name="TextBox 7">
            <a:extLst>
              <a:ext uri="{FF2B5EF4-FFF2-40B4-BE49-F238E27FC236}">
                <a16:creationId xmlns:a16="http://schemas.microsoft.com/office/drawing/2014/main" id="{E7C3EA40-6191-284A-FDA1-8F73A19AA66C}"/>
              </a:ext>
            </a:extLst>
          </p:cNvPr>
          <p:cNvSpPr txBox="1"/>
          <p:nvPr/>
        </p:nvSpPr>
        <p:spPr>
          <a:xfrm>
            <a:off x="0" y="227217"/>
            <a:ext cx="12192000" cy="707886"/>
          </a:xfrm>
          <a:prstGeom prst="rect">
            <a:avLst/>
          </a:prstGeom>
          <a:noFill/>
        </p:spPr>
        <p:txBody>
          <a:bodyPr wrap="square">
            <a:spAutoFit/>
          </a:bodyPr>
          <a:lstStyle/>
          <a:p>
            <a:pPr algn="ctr"/>
            <a:r>
              <a:rPr lang="en-IN" sz="4000" b="1" dirty="0">
                <a:latin typeface="Times New Roman" panose="02020603050405020304" pitchFamily="18" charset="0"/>
                <a:cs typeface="Times New Roman" panose="02020603050405020304" pitchFamily="18" charset="0"/>
              </a:rPr>
              <a:t>Project Budgeting and Control</a:t>
            </a:r>
            <a:r>
              <a:rPr lang="en-IN" sz="4000" b="1" dirty="0">
                <a:effectLst/>
                <a:latin typeface="Times New Roman" panose="02020603050405020304" pitchFamily="18" charset="0"/>
                <a:cs typeface="Times New Roman" panose="02020603050405020304" pitchFamily="18" charset="0"/>
              </a:rPr>
              <a:t> </a:t>
            </a:r>
            <a:endParaRPr lang="en-IN" sz="4000" dirty="0">
              <a:effectLst/>
              <a:latin typeface="Times New Roman" panose="02020603050405020304" pitchFamily="18" charset="0"/>
              <a:cs typeface="Times New Roman" panose="02020603050405020304" pitchFamily="18" charset="0"/>
            </a:endParaRPr>
          </a:p>
        </p:txBody>
      </p:sp>
      <p:sp>
        <p:nvSpPr>
          <p:cNvPr id="4" name="Pentagon 3">
            <a:extLst>
              <a:ext uri="{FF2B5EF4-FFF2-40B4-BE49-F238E27FC236}">
                <a16:creationId xmlns:a16="http://schemas.microsoft.com/office/drawing/2014/main" id="{56BECB9A-A523-7C96-0F71-6CA40D41D9A7}"/>
              </a:ext>
            </a:extLst>
          </p:cNvPr>
          <p:cNvSpPr/>
          <p:nvPr/>
        </p:nvSpPr>
        <p:spPr>
          <a:xfrm>
            <a:off x="1458098" y="1195054"/>
            <a:ext cx="3052119" cy="54369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Design &amp; Planning</a:t>
            </a:r>
          </a:p>
          <a:p>
            <a:pPr algn="ctr"/>
            <a:r>
              <a:rPr lang="en-US" dirty="0">
                <a:latin typeface="Times New Roman" panose="02020603050405020304" pitchFamily="18" charset="0"/>
                <a:cs typeface="Times New Roman" panose="02020603050405020304" pitchFamily="18" charset="0"/>
              </a:rPr>
              <a:t>$25,000</a:t>
            </a:r>
          </a:p>
        </p:txBody>
      </p:sp>
      <p:sp>
        <p:nvSpPr>
          <p:cNvPr id="16" name="Pentagon 15">
            <a:extLst>
              <a:ext uri="{FF2B5EF4-FFF2-40B4-BE49-F238E27FC236}">
                <a16:creationId xmlns:a16="http://schemas.microsoft.com/office/drawing/2014/main" id="{0B3F1D92-DD4E-08D8-6DA0-1688EB7433EA}"/>
              </a:ext>
            </a:extLst>
          </p:cNvPr>
          <p:cNvSpPr/>
          <p:nvPr/>
        </p:nvSpPr>
        <p:spPr>
          <a:xfrm>
            <a:off x="1458098" y="1841725"/>
            <a:ext cx="3052119" cy="54369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Permits &amp; Licenses</a:t>
            </a:r>
          </a:p>
          <a:p>
            <a:pPr algn="ctr"/>
            <a:r>
              <a:rPr lang="en-US" dirty="0">
                <a:latin typeface="Times New Roman" panose="02020603050405020304" pitchFamily="18" charset="0"/>
                <a:cs typeface="Times New Roman" panose="02020603050405020304" pitchFamily="18" charset="0"/>
              </a:rPr>
              <a:t>$5,000</a:t>
            </a:r>
          </a:p>
        </p:txBody>
      </p:sp>
      <p:sp>
        <p:nvSpPr>
          <p:cNvPr id="17" name="Pentagon 16">
            <a:extLst>
              <a:ext uri="{FF2B5EF4-FFF2-40B4-BE49-F238E27FC236}">
                <a16:creationId xmlns:a16="http://schemas.microsoft.com/office/drawing/2014/main" id="{18EA89D6-B75D-11BB-F498-E8E1F90FFE29}"/>
              </a:ext>
            </a:extLst>
          </p:cNvPr>
          <p:cNvSpPr/>
          <p:nvPr/>
        </p:nvSpPr>
        <p:spPr>
          <a:xfrm>
            <a:off x="1458098" y="2488396"/>
            <a:ext cx="3052119" cy="54369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Electrical &amp; Plumbing</a:t>
            </a:r>
          </a:p>
          <a:p>
            <a:pPr algn="ctr"/>
            <a:r>
              <a:rPr lang="en-US" dirty="0">
                <a:latin typeface="Times New Roman" panose="02020603050405020304" pitchFamily="18" charset="0"/>
                <a:cs typeface="Times New Roman" panose="02020603050405020304" pitchFamily="18" charset="0"/>
              </a:rPr>
              <a:t>$40,000</a:t>
            </a:r>
          </a:p>
        </p:txBody>
      </p:sp>
      <p:sp>
        <p:nvSpPr>
          <p:cNvPr id="18" name="Pentagon 17">
            <a:extLst>
              <a:ext uri="{FF2B5EF4-FFF2-40B4-BE49-F238E27FC236}">
                <a16:creationId xmlns:a16="http://schemas.microsoft.com/office/drawing/2014/main" id="{12E8703B-9BE1-7EDB-18D1-FF044266E9EC}"/>
              </a:ext>
            </a:extLst>
          </p:cNvPr>
          <p:cNvSpPr/>
          <p:nvPr/>
        </p:nvSpPr>
        <p:spPr>
          <a:xfrm>
            <a:off x="1458097" y="3157151"/>
            <a:ext cx="3052119" cy="54369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Carpentry &amp; Millwork</a:t>
            </a:r>
          </a:p>
          <a:p>
            <a:pPr algn="ctr"/>
            <a:r>
              <a:rPr lang="en-US" dirty="0">
                <a:latin typeface="Times New Roman" panose="02020603050405020304" pitchFamily="18" charset="0"/>
                <a:cs typeface="Times New Roman" panose="02020603050405020304" pitchFamily="18" charset="0"/>
              </a:rPr>
              <a:t>$60,000</a:t>
            </a:r>
          </a:p>
        </p:txBody>
      </p:sp>
      <p:sp>
        <p:nvSpPr>
          <p:cNvPr id="19" name="Pentagon 18">
            <a:extLst>
              <a:ext uri="{FF2B5EF4-FFF2-40B4-BE49-F238E27FC236}">
                <a16:creationId xmlns:a16="http://schemas.microsoft.com/office/drawing/2014/main" id="{3920D1A5-5E1D-BE9D-FC39-CD2A74D72B02}"/>
              </a:ext>
            </a:extLst>
          </p:cNvPr>
          <p:cNvSpPr/>
          <p:nvPr/>
        </p:nvSpPr>
        <p:spPr>
          <a:xfrm>
            <a:off x="1458096" y="3825906"/>
            <a:ext cx="3052119" cy="54369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Flooring &amp; Finishes</a:t>
            </a:r>
          </a:p>
          <a:p>
            <a:pPr algn="ctr"/>
            <a:r>
              <a:rPr lang="en-US" dirty="0">
                <a:latin typeface="Times New Roman" panose="02020603050405020304" pitchFamily="18" charset="0"/>
                <a:cs typeface="Times New Roman" panose="02020603050405020304" pitchFamily="18" charset="0"/>
              </a:rPr>
              <a:t>$30,000</a:t>
            </a:r>
          </a:p>
        </p:txBody>
      </p:sp>
      <p:sp>
        <p:nvSpPr>
          <p:cNvPr id="20" name="Pentagon 19">
            <a:extLst>
              <a:ext uri="{FF2B5EF4-FFF2-40B4-BE49-F238E27FC236}">
                <a16:creationId xmlns:a16="http://schemas.microsoft.com/office/drawing/2014/main" id="{15C596EE-60A3-8C5B-2C44-CD98B8BA9A2C}"/>
              </a:ext>
            </a:extLst>
          </p:cNvPr>
          <p:cNvSpPr/>
          <p:nvPr/>
        </p:nvSpPr>
        <p:spPr>
          <a:xfrm>
            <a:off x="1458095" y="4494661"/>
            <a:ext cx="3052119" cy="54369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HVAC System</a:t>
            </a:r>
          </a:p>
          <a:p>
            <a:pPr algn="ctr"/>
            <a:r>
              <a:rPr lang="en-US" dirty="0">
                <a:latin typeface="Times New Roman" panose="02020603050405020304" pitchFamily="18" charset="0"/>
                <a:cs typeface="Times New Roman" panose="02020603050405020304" pitchFamily="18" charset="0"/>
              </a:rPr>
              <a:t>$35,000</a:t>
            </a:r>
          </a:p>
        </p:txBody>
      </p:sp>
      <p:sp>
        <p:nvSpPr>
          <p:cNvPr id="21" name="Pentagon 20">
            <a:extLst>
              <a:ext uri="{FF2B5EF4-FFF2-40B4-BE49-F238E27FC236}">
                <a16:creationId xmlns:a16="http://schemas.microsoft.com/office/drawing/2014/main" id="{81934A27-F84D-ECB8-FCEC-C5D6465BFD1B}"/>
              </a:ext>
            </a:extLst>
          </p:cNvPr>
          <p:cNvSpPr/>
          <p:nvPr/>
        </p:nvSpPr>
        <p:spPr>
          <a:xfrm>
            <a:off x="1458095" y="5141332"/>
            <a:ext cx="3052119" cy="54369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Furniture &amp; Equipment</a:t>
            </a:r>
          </a:p>
          <a:p>
            <a:pPr algn="ctr"/>
            <a:r>
              <a:rPr lang="en-US" dirty="0">
                <a:latin typeface="Times New Roman" panose="02020603050405020304" pitchFamily="18" charset="0"/>
                <a:cs typeface="Times New Roman" panose="02020603050405020304" pitchFamily="18" charset="0"/>
              </a:rPr>
              <a:t>$50,000</a:t>
            </a:r>
          </a:p>
        </p:txBody>
      </p:sp>
      <p:sp>
        <p:nvSpPr>
          <p:cNvPr id="22" name="Pentagon 21">
            <a:extLst>
              <a:ext uri="{FF2B5EF4-FFF2-40B4-BE49-F238E27FC236}">
                <a16:creationId xmlns:a16="http://schemas.microsoft.com/office/drawing/2014/main" id="{4CA58A2A-7790-2F60-6F97-97D2B1ADC869}"/>
              </a:ext>
            </a:extLst>
          </p:cNvPr>
          <p:cNvSpPr/>
          <p:nvPr/>
        </p:nvSpPr>
        <p:spPr>
          <a:xfrm>
            <a:off x="1458095" y="5810087"/>
            <a:ext cx="3052119" cy="54369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Contingency</a:t>
            </a:r>
          </a:p>
          <a:p>
            <a:pPr algn="ctr"/>
            <a:r>
              <a:rPr lang="en-US" dirty="0">
                <a:latin typeface="Times New Roman" panose="02020603050405020304" pitchFamily="18" charset="0"/>
                <a:cs typeface="Times New Roman" panose="02020603050405020304" pitchFamily="18" charset="0"/>
              </a:rPr>
              <a:t>$30,000</a:t>
            </a:r>
          </a:p>
        </p:txBody>
      </p:sp>
      <p:sp>
        <p:nvSpPr>
          <p:cNvPr id="23" name="Pentagon 22">
            <a:extLst>
              <a:ext uri="{FF2B5EF4-FFF2-40B4-BE49-F238E27FC236}">
                <a16:creationId xmlns:a16="http://schemas.microsoft.com/office/drawing/2014/main" id="{C520F88E-E5A4-6AE8-7B9E-4C472DCC069D}"/>
              </a:ext>
            </a:extLst>
          </p:cNvPr>
          <p:cNvSpPr/>
          <p:nvPr/>
        </p:nvSpPr>
        <p:spPr>
          <a:xfrm>
            <a:off x="6540844" y="3040758"/>
            <a:ext cx="3616410" cy="1065661"/>
          </a:xfrm>
          <a:prstGeom prst="homePlate">
            <a:avLst>
              <a:gd name="adj" fmla="val 5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Total Project Budget</a:t>
            </a:r>
          </a:p>
          <a:p>
            <a:pPr algn="ctr"/>
            <a:r>
              <a:rPr lang="en-US" dirty="0">
                <a:latin typeface="Times New Roman" panose="02020603050405020304" pitchFamily="18" charset="0"/>
                <a:cs typeface="Times New Roman" panose="02020603050405020304" pitchFamily="18" charset="0"/>
              </a:rPr>
              <a:t>$275,000</a:t>
            </a:r>
          </a:p>
        </p:txBody>
      </p:sp>
    </p:spTree>
    <p:extLst>
      <p:ext uri="{BB962C8B-B14F-4D97-AF65-F5344CB8AC3E}">
        <p14:creationId xmlns:p14="http://schemas.microsoft.com/office/powerpoint/2010/main" val="2771242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F6F6057-7168-6B20-366C-5BBB23880EBA}"/>
              </a:ext>
            </a:extLst>
          </p:cNvPr>
          <p:cNvSpPr>
            <a:spLocks noGrp="1"/>
          </p:cNvSpPr>
          <p:nvPr>
            <p:ph type="sldNum" sz="quarter" idx="12"/>
          </p:nvPr>
        </p:nvSpPr>
        <p:spPr/>
        <p:txBody>
          <a:bodyPr/>
          <a:lstStyle/>
          <a:p>
            <a:fld id="{4267CD5E-26CF-4249-8540-BB1D07FD4227}" type="slidenum">
              <a:rPr lang="en-US" smtClean="0"/>
              <a:t>15</a:t>
            </a:fld>
            <a:endParaRPr lang="en-US"/>
          </a:p>
        </p:txBody>
      </p:sp>
      <p:graphicFrame>
        <p:nvGraphicFramePr>
          <p:cNvPr id="6" name="Table 5">
            <a:extLst>
              <a:ext uri="{FF2B5EF4-FFF2-40B4-BE49-F238E27FC236}">
                <a16:creationId xmlns:a16="http://schemas.microsoft.com/office/drawing/2014/main" id="{FD87F339-C03D-1758-8223-4AC83F72F4C2}"/>
              </a:ext>
            </a:extLst>
          </p:cNvPr>
          <p:cNvGraphicFramePr>
            <a:graphicFrameLocks noGrp="1"/>
          </p:cNvGraphicFramePr>
          <p:nvPr>
            <p:extLst>
              <p:ext uri="{D42A27DB-BD31-4B8C-83A1-F6EECF244321}">
                <p14:modId xmlns:p14="http://schemas.microsoft.com/office/powerpoint/2010/main" val="3581949056"/>
              </p:ext>
            </p:extLst>
          </p:nvPr>
        </p:nvGraphicFramePr>
        <p:xfrm>
          <a:off x="704193" y="987972"/>
          <a:ext cx="10573405" cy="5288868"/>
        </p:xfrm>
        <a:graphic>
          <a:graphicData uri="http://schemas.openxmlformats.org/drawingml/2006/table">
            <a:tbl>
              <a:tblPr firstRow="1" bandRow="1">
                <a:tableStyleId>{69012ECD-51FC-41F1-AA8D-1B2483CD663E}</a:tableStyleId>
              </a:tblPr>
              <a:tblGrid>
                <a:gridCol w="2114681">
                  <a:extLst>
                    <a:ext uri="{9D8B030D-6E8A-4147-A177-3AD203B41FA5}">
                      <a16:colId xmlns:a16="http://schemas.microsoft.com/office/drawing/2014/main" val="1262192771"/>
                    </a:ext>
                  </a:extLst>
                </a:gridCol>
                <a:gridCol w="2937271">
                  <a:extLst>
                    <a:ext uri="{9D8B030D-6E8A-4147-A177-3AD203B41FA5}">
                      <a16:colId xmlns:a16="http://schemas.microsoft.com/office/drawing/2014/main" val="3834902389"/>
                    </a:ext>
                  </a:extLst>
                </a:gridCol>
                <a:gridCol w="2382876">
                  <a:extLst>
                    <a:ext uri="{9D8B030D-6E8A-4147-A177-3AD203B41FA5}">
                      <a16:colId xmlns:a16="http://schemas.microsoft.com/office/drawing/2014/main" val="2240291757"/>
                    </a:ext>
                  </a:extLst>
                </a:gridCol>
                <a:gridCol w="1611094">
                  <a:extLst>
                    <a:ext uri="{9D8B030D-6E8A-4147-A177-3AD203B41FA5}">
                      <a16:colId xmlns:a16="http://schemas.microsoft.com/office/drawing/2014/main" val="3340735831"/>
                    </a:ext>
                  </a:extLst>
                </a:gridCol>
                <a:gridCol w="1527483">
                  <a:extLst>
                    <a:ext uri="{9D8B030D-6E8A-4147-A177-3AD203B41FA5}">
                      <a16:colId xmlns:a16="http://schemas.microsoft.com/office/drawing/2014/main" val="2451063758"/>
                    </a:ext>
                  </a:extLst>
                </a:gridCol>
              </a:tblGrid>
              <a:tr h="410084">
                <a:tc>
                  <a:txBody>
                    <a:bodyPr/>
                    <a:lstStyle/>
                    <a:p>
                      <a:pPr algn="ctr" fontAlgn="b"/>
                      <a:r>
                        <a:rPr lang="en-IN" sz="1400" b="1" dirty="0">
                          <a:effectLst/>
                          <a:latin typeface="Times New Roman" panose="02020603050405020304" pitchFamily="18" charset="0"/>
                          <a:cs typeface="Times New Roman" panose="02020603050405020304" pitchFamily="18" charset="0"/>
                        </a:rPr>
                        <a:t>Communication Goal</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b="1" dirty="0">
                          <a:effectLst/>
                          <a:latin typeface="Times New Roman" panose="02020603050405020304" pitchFamily="18" charset="0"/>
                          <a:cs typeface="Times New Roman" panose="02020603050405020304" pitchFamily="18" charset="0"/>
                        </a:rPr>
                        <a:t>Audience</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b="1" dirty="0">
                          <a:effectLst/>
                          <a:latin typeface="Times New Roman" panose="02020603050405020304" pitchFamily="18" charset="0"/>
                          <a:cs typeface="Times New Roman" panose="02020603050405020304" pitchFamily="18" charset="0"/>
                        </a:rPr>
                        <a:t>Method of Communication</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b="1" dirty="0">
                          <a:effectLst/>
                          <a:latin typeface="Times New Roman" panose="02020603050405020304" pitchFamily="18" charset="0"/>
                          <a:cs typeface="Times New Roman" panose="02020603050405020304" pitchFamily="18" charset="0"/>
                        </a:rPr>
                        <a:t>Frequency</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b="1" dirty="0">
                          <a:effectLst/>
                          <a:latin typeface="Times New Roman" panose="02020603050405020304" pitchFamily="18" charset="0"/>
                          <a:cs typeface="Times New Roman" panose="02020603050405020304" pitchFamily="18" charset="0"/>
                        </a:rPr>
                        <a:t>Priority</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0085507"/>
                  </a:ext>
                </a:extLst>
              </a:tr>
              <a:tr h="676732">
                <a:tc>
                  <a:txBody>
                    <a:bodyPr/>
                    <a:lstStyle/>
                    <a:p>
                      <a:pPr fontAlgn="base"/>
                      <a:r>
                        <a:rPr lang="en-IN" sz="1400" dirty="0">
                          <a:effectLst/>
                          <a:latin typeface="Times New Roman" panose="02020603050405020304" pitchFamily="18" charset="0"/>
                          <a:cs typeface="Times New Roman" panose="02020603050405020304" pitchFamily="18" charset="0"/>
                        </a:rPr>
                        <a:t>Project Status Updates</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400" dirty="0">
                          <a:effectLst/>
                          <a:latin typeface="Times New Roman" panose="02020603050405020304" pitchFamily="18" charset="0"/>
                          <a:cs typeface="Times New Roman" panose="02020603050405020304" pitchFamily="18" charset="0"/>
                        </a:rPr>
                        <a:t>Project Sponsor, Project Manager, Steering Committee</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400">
                          <a:effectLst/>
                          <a:latin typeface="Times New Roman" panose="02020603050405020304" pitchFamily="18" charset="0"/>
                          <a:cs typeface="Times New Roman" panose="02020603050405020304" pitchFamily="18" charset="0"/>
                        </a:rPr>
                        <a:t>Email, Project Dashboard</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400">
                          <a:effectLst/>
                          <a:latin typeface="Times New Roman" panose="02020603050405020304" pitchFamily="18" charset="0"/>
                          <a:cs typeface="Times New Roman" panose="02020603050405020304" pitchFamily="18" charset="0"/>
                        </a:rPr>
                        <a:t>Weekly</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400">
                          <a:effectLst/>
                          <a:latin typeface="Times New Roman" panose="02020603050405020304" pitchFamily="18" charset="0"/>
                          <a:cs typeface="Times New Roman" panose="02020603050405020304" pitchFamily="18" charset="0"/>
                        </a:rPr>
                        <a:t>High</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4800255"/>
                  </a:ext>
                </a:extLst>
              </a:tr>
              <a:tr h="533109">
                <a:tc>
                  <a:txBody>
                    <a:bodyPr/>
                    <a:lstStyle/>
                    <a:p>
                      <a:pPr fontAlgn="base"/>
                      <a:r>
                        <a:rPr lang="en-IN" sz="1400">
                          <a:effectLst/>
                          <a:latin typeface="Times New Roman" panose="02020603050405020304" pitchFamily="18" charset="0"/>
                          <a:cs typeface="Times New Roman" panose="02020603050405020304" pitchFamily="18" charset="0"/>
                        </a:rPr>
                        <a:t>Milestone Achievements</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400">
                          <a:effectLst/>
                          <a:latin typeface="Times New Roman" panose="02020603050405020304" pitchFamily="18" charset="0"/>
                          <a:cs typeface="Times New Roman" panose="02020603050405020304" pitchFamily="18" charset="0"/>
                        </a:rPr>
                        <a:t>Project Team, Stakeholders</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400">
                          <a:effectLst/>
                          <a:latin typeface="Times New Roman" panose="02020603050405020304" pitchFamily="18" charset="0"/>
                          <a:cs typeface="Times New Roman" panose="02020603050405020304" pitchFamily="18" charset="0"/>
                        </a:rPr>
                        <a:t>Meeting, Status Report</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400">
                          <a:effectLst/>
                          <a:latin typeface="Times New Roman" panose="02020603050405020304" pitchFamily="18" charset="0"/>
                          <a:cs typeface="Times New Roman" panose="02020603050405020304" pitchFamily="18" charset="0"/>
                        </a:rPr>
                        <a:t>Monthly</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400">
                          <a:effectLst/>
                          <a:latin typeface="Times New Roman" panose="02020603050405020304" pitchFamily="18" charset="0"/>
                          <a:cs typeface="Times New Roman" panose="02020603050405020304" pitchFamily="18" charset="0"/>
                        </a:rPr>
                        <a:t>High</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317419"/>
                  </a:ext>
                </a:extLst>
              </a:tr>
              <a:tr h="533109">
                <a:tc>
                  <a:txBody>
                    <a:bodyPr/>
                    <a:lstStyle/>
                    <a:p>
                      <a:pPr fontAlgn="base"/>
                      <a:r>
                        <a:rPr lang="en-IN" sz="1400">
                          <a:effectLst/>
                          <a:latin typeface="Times New Roman" panose="02020603050405020304" pitchFamily="18" charset="0"/>
                          <a:cs typeface="Times New Roman" panose="02020603050405020304" pitchFamily="18" charset="0"/>
                        </a:rPr>
                        <a:t>Risks and Issues</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400">
                          <a:effectLst/>
                          <a:latin typeface="Times New Roman" panose="02020603050405020304" pitchFamily="18" charset="0"/>
                          <a:cs typeface="Times New Roman" panose="02020603050405020304" pitchFamily="18" charset="0"/>
                        </a:rPr>
                        <a:t>Project Team, Stakeholders</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400">
                          <a:effectLst/>
                          <a:latin typeface="Times New Roman" panose="02020603050405020304" pitchFamily="18" charset="0"/>
                          <a:cs typeface="Times New Roman" panose="02020603050405020304" pitchFamily="18" charset="0"/>
                        </a:rPr>
                        <a:t>Status Report, Risk Register</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400">
                          <a:effectLst/>
                          <a:latin typeface="Times New Roman" panose="02020603050405020304" pitchFamily="18" charset="0"/>
                          <a:cs typeface="Times New Roman" panose="02020603050405020304" pitchFamily="18" charset="0"/>
                        </a:rPr>
                        <a:t>Bi-Weekly</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400">
                          <a:effectLst/>
                          <a:latin typeface="Times New Roman" panose="02020603050405020304" pitchFamily="18" charset="0"/>
                          <a:cs typeface="Times New Roman" panose="02020603050405020304" pitchFamily="18" charset="0"/>
                        </a:rPr>
                        <a:t>High</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6742149"/>
                  </a:ext>
                </a:extLst>
              </a:tr>
              <a:tr h="512060">
                <a:tc>
                  <a:txBody>
                    <a:bodyPr/>
                    <a:lstStyle/>
                    <a:p>
                      <a:pPr fontAlgn="base"/>
                      <a:r>
                        <a:rPr lang="en-IN" sz="1400">
                          <a:effectLst/>
                          <a:latin typeface="Times New Roman" panose="02020603050405020304" pitchFamily="18" charset="0"/>
                          <a:cs typeface="Times New Roman" panose="02020603050405020304" pitchFamily="18" charset="0"/>
                        </a:rPr>
                        <a:t>Change Requests</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400">
                          <a:effectLst/>
                          <a:latin typeface="Times New Roman" panose="02020603050405020304" pitchFamily="18" charset="0"/>
                          <a:cs typeface="Times New Roman" panose="02020603050405020304" pitchFamily="18" charset="0"/>
                        </a:rPr>
                        <a:t>Project Team, Change Control Board</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400">
                          <a:effectLst/>
                          <a:latin typeface="Times New Roman" panose="02020603050405020304" pitchFamily="18" charset="0"/>
                          <a:cs typeface="Times New Roman" panose="02020603050405020304" pitchFamily="18" charset="0"/>
                        </a:rPr>
                        <a:t>Change Request Form, Meeting</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400">
                          <a:effectLst/>
                          <a:latin typeface="Times New Roman" panose="02020603050405020304" pitchFamily="18" charset="0"/>
                          <a:cs typeface="Times New Roman" panose="02020603050405020304" pitchFamily="18" charset="0"/>
                        </a:rPr>
                        <a:t>As Needed</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400">
                          <a:effectLst/>
                          <a:latin typeface="Times New Roman" panose="02020603050405020304" pitchFamily="18" charset="0"/>
                          <a:cs typeface="Times New Roman" panose="02020603050405020304" pitchFamily="18" charset="0"/>
                        </a:rPr>
                        <a:t>High</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9941492"/>
                  </a:ext>
                </a:extLst>
              </a:tr>
              <a:tr h="614363">
                <a:tc>
                  <a:txBody>
                    <a:bodyPr/>
                    <a:lstStyle/>
                    <a:p>
                      <a:pPr fontAlgn="base"/>
                      <a:r>
                        <a:rPr lang="en-IN" sz="1400">
                          <a:effectLst/>
                          <a:latin typeface="Times New Roman" panose="02020603050405020304" pitchFamily="18" charset="0"/>
                          <a:cs typeface="Times New Roman" panose="02020603050405020304" pitchFamily="18" charset="0"/>
                        </a:rPr>
                        <a:t>Budget Updates</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400">
                          <a:effectLst/>
                          <a:latin typeface="Times New Roman" panose="02020603050405020304" pitchFamily="18" charset="0"/>
                          <a:cs typeface="Times New Roman" panose="02020603050405020304" pitchFamily="18" charset="0"/>
                        </a:rPr>
                        <a:t>Project Sponsor, Project Manager, Finance Team</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400">
                          <a:effectLst/>
                          <a:latin typeface="Times New Roman" panose="02020603050405020304" pitchFamily="18" charset="0"/>
                          <a:cs typeface="Times New Roman" panose="02020603050405020304" pitchFamily="18" charset="0"/>
                        </a:rPr>
                        <a:t>Email, Budget Report</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400">
                          <a:effectLst/>
                          <a:latin typeface="Times New Roman" panose="02020603050405020304" pitchFamily="18" charset="0"/>
                          <a:cs typeface="Times New Roman" panose="02020603050405020304" pitchFamily="18" charset="0"/>
                        </a:rPr>
                        <a:t>Monthly</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400">
                          <a:effectLst/>
                          <a:latin typeface="Times New Roman" panose="02020603050405020304" pitchFamily="18" charset="0"/>
                          <a:cs typeface="Times New Roman" panose="02020603050405020304" pitchFamily="18" charset="0"/>
                        </a:rPr>
                        <a:t>Medium</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9425507"/>
                  </a:ext>
                </a:extLst>
              </a:tr>
              <a:tr h="533109">
                <a:tc>
                  <a:txBody>
                    <a:bodyPr/>
                    <a:lstStyle/>
                    <a:p>
                      <a:pPr fontAlgn="base"/>
                      <a:r>
                        <a:rPr lang="en-IN" sz="1400">
                          <a:effectLst/>
                          <a:latin typeface="Times New Roman" panose="02020603050405020304" pitchFamily="18" charset="0"/>
                          <a:cs typeface="Times New Roman" panose="02020603050405020304" pitchFamily="18" charset="0"/>
                        </a:rPr>
                        <a:t>Schedule Updates</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400" dirty="0">
                          <a:effectLst/>
                          <a:latin typeface="Times New Roman" panose="02020603050405020304" pitchFamily="18" charset="0"/>
                          <a:cs typeface="Times New Roman" panose="02020603050405020304" pitchFamily="18" charset="0"/>
                        </a:rPr>
                        <a:t>Project Team, Stakeholders</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400">
                          <a:effectLst/>
                          <a:latin typeface="Times New Roman" panose="02020603050405020304" pitchFamily="18" charset="0"/>
                          <a:cs typeface="Times New Roman" panose="02020603050405020304" pitchFamily="18" charset="0"/>
                        </a:rPr>
                        <a:t>Gantt Chart, Status Report</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400">
                          <a:effectLst/>
                          <a:latin typeface="Times New Roman" panose="02020603050405020304" pitchFamily="18" charset="0"/>
                          <a:cs typeface="Times New Roman" panose="02020603050405020304" pitchFamily="18" charset="0"/>
                        </a:rPr>
                        <a:t>Bi-Weekly</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400">
                          <a:effectLst/>
                          <a:latin typeface="Times New Roman" panose="02020603050405020304" pitchFamily="18" charset="0"/>
                          <a:cs typeface="Times New Roman" panose="02020603050405020304" pitchFamily="18" charset="0"/>
                        </a:rPr>
                        <a:t>Medium</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0627730"/>
                  </a:ext>
                </a:extLst>
              </a:tr>
              <a:tr h="533109">
                <a:tc>
                  <a:txBody>
                    <a:bodyPr/>
                    <a:lstStyle/>
                    <a:p>
                      <a:pPr fontAlgn="base"/>
                      <a:r>
                        <a:rPr lang="en-IN" sz="1400">
                          <a:effectLst/>
                          <a:latin typeface="Times New Roman" panose="02020603050405020304" pitchFamily="18" charset="0"/>
                          <a:cs typeface="Times New Roman" panose="02020603050405020304" pitchFamily="18" charset="0"/>
                        </a:rPr>
                        <a:t>Stakeholder Engagement</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400">
                          <a:effectLst/>
                          <a:latin typeface="Times New Roman" panose="02020603050405020304" pitchFamily="18" charset="0"/>
                          <a:cs typeface="Times New Roman" panose="02020603050405020304" pitchFamily="18" charset="0"/>
                        </a:rPr>
                        <a:t>Project Manager, Stakeholders</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400">
                          <a:effectLst/>
                          <a:latin typeface="Times New Roman" panose="02020603050405020304" pitchFamily="18" charset="0"/>
                          <a:cs typeface="Times New Roman" panose="02020603050405020304" pitchFamily="18" charset="0"/>
                        </a:rPr>
                        <a:t>Meeting, Survey</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400">
                          <a:effectLst/>
                          <a:latin typeface="Times New Roman" panose="02020603050405020304" pitchFamily="18" charset="0"/>
                          <a:cs typeface="Times New Roman" panose="02020603050405020304" pitchFamily="18" charset="0"/>
                        </a:rPr>
                        <a:t>Monthly</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400">
                          <a:effectLst/>
                          <a:latin typeface="Times New Roman" panose="02020603050405020304" pitchFamily="18" charset="0"/>
                          <a:cs typeface="Times New Roman" panose="02020603050405020304" pitchFamily="18" charset="0"/>
                        </a:rPr>
                        <a:t>Medium</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0817018"/>
                  </a:ext>
                </a:extLst>
              </a:tr>
              <a:tr h="410084">
                <a:tc>
                  <a:txBody>
                    <a:bodyPr/>
                    <a:lstStyle/>
                    <a:p>
                      <a:pPr fontAlgn="base"/>
                      <a:r>
                        <a:rPr lang="en-IN" sz="1400">
                          <a:effectLst/>
                          <a:latin typeface="Times New Roman" panose="02020603050405020304" pitchFamily="18" charset="0"/>
                          <a:cs typeface="Times New Roman" panose="02020603050405020304" pitchFamily="18" charset="0"/>
                        </a:rPr>
                        <a:t>Training Sessions</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400">
                          <a:effectLst/>
                          <a:latin typeface="Times New Roman" panose="02020603050405020304" pitchFamily="18" charset="0"/>
                          <a:cs typeface="Times New Roman" panose="02020603050405020304" pitchFamily="18" charset="0"/>
                        </a:rPr>
                        <a:t>Project Team, Cafe Staff</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400">
                          <a:effectLst/>
                          <a:latin typeface="Times New Roman" panose="02020603050405020304" pitchFamily="18" charset="0"/>
                          <a:cs typeface="Times New Roman" panose="02020603050405020304" pitchFamily="18" charset="0"/>
                        </a:rPr>
                        <a:t>Training Session, E-Learning</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400">
                          <a:effectLst/>
                          <a:latin typeface="Times New Roman" panose="02020603050405020304" pitchFamily="18" charset="0"/>
                          <a:cs typeface="Times New Roman" panose="02020603050405020304" pitchFamily="18" charset="0"/>
                        </a:rPr>
                        <a:t>As Needed</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400">
                          <a:effectLst/>
                          <a:latin typeface="Times New Roman" panose="02020603050405020304" pitchFamily="18" charset="0"/>
                          <a:cs typeface="Times New Roman" panose="02020603050405020304" pitchFamily="18" charset="0"/>
                        </a:rPr>
                        <a:t>Low</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4612046"/>
                  </a:ext>
                </a:extLst>
              </a:tr>
              <a:tr h="533109">
                <a:tc>
                  <a:txBody>
                    <a:bodyPr/>
                    <a:lstStyle/>
                    <a:p>
                      <a:pPr fontAlgn="base"/>
                      <a:r>
                        <a:rPr lang="en-IN" sz="1400">
                          <a:effectLst/>
                          <a:latin typeface="Times New Roman" panose="02020603050405020304" pitchFamily="18" charset="0"/>
                          <a:cs typeface="Times New Roman" panose="02020603050405020304" pitchFamily="18" charset="0"/>
                        </a:rPr>
                        <a:t>General Information</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400" dirty="0">
                          <a:effectLst/>
                          <a:latin typeface="Times New Roman" panose="02020603050405020304" pitchFamily="18" charset="0"/>
                          <a:cs typeface="Times New Roman" panose="02020603050405020304" pitchFamily="18" charset="0"/>
                        </a:rPr>
                        <a:t>Project Team, Cafe Staff, Customers</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400">
                          <a:effectLst/>
                          <a:latin typeface="Times New Roman" panose="02020603050405020304" pitchFamily="18" charset="0"/>
                          <a:cs typeface="Times New Roman" panose="02020603050405020304" pitchFamily="18" charset="0"/>
                        </a:rPr>
                        <a:t>Newsletter, Social Media</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400" dirty="0">
                          <a:effectLst/>
                          <a:latin typeface="Times New Roman" panose="02020603050405020304" pitchFamily="18" charset="0"/>
                          <a:cs typeface="Times New Roman" panose="02020603050405020304" pitchFamily="18" charset="0"/>
                        </a:rPr>
                        <a:t>Monthly</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400" dirty="0">
                          <a:effectLst/>
                          <a:latin typeface="Times New Roman" panose="02020603050405020304" pitchFamily="18" charset="0"/>
                          <a:cs typeface="Times New Roman" panose="02020603050405020304" pitchFamily="18" charset="0"/>
                        </a:rPr>
                        <a:t>Low</a:t>
                      </a:r>
                    </a:p>
                  </a:txBody>
                  <a:tcPr marL="31305" marR="31305" marT="15652" marB="15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4871306"/>
                  </a:ext>
                </a:extLst>
              </a:tr>
            </a:tbl>
          </a:graphicData>
        </a:graphic>
      </p:graphicFrame>
      <p:sp>
        <p:nvSpPr>
          <p:cNvPr id="7" name="TextBox 6">
            <a:extLst>
              <a:ext uri="{FF2B5EF4-FFF2-40B4-BE49-F238E27FC236}">
                <a16:creationId xmlns:a16="http://schemas.microsoft.com/office/drawing/2014/main" id="{200B2785-3430-493A-9D50-40056FEED8A7}"/>
              </a:ext>
            </a:extLst>
          </p:cNvPr>
          <p:cNvSpPr txBox="1"/>
          <p:nvPr/>
        </p:nvSpPr>
        <p:spPr>
          <a:xfrm>
            <a:off x="0" y="132624"/>
            <a:ext cx="12192000" cy="707886"/>
          </a:xfrm>
          <a:prstGeom prst="rect">
            <a:avLst/>
          </a:prstGeom>
          <a:noFill/>
        </p:spPr>
        <p:txBody>
          <a:bodyPr wrap="square">
            <a:spAutoFit/>
          </a:bodyPr>
          <a:lstStyle/>
          <a:p>
            <a:pPr algn="ctr"/>
            <a:r>
              <a:rPr lang="en-IN" sz="4000" b="1" dirty="0">
                <a:effectLst/>
                <a:latin typeface="Times New Roman" panose="02020603050405020304" pitchFamily="18" charset="0"/>
                <a:cs typeface="Times New Roman" panose="02020603050405020304" pitchFamily="18" charset="0"/>
              </a:rPr>
              <a:t> Communication Matrix</a:t>
            </a:r>
            <a:endParaRPr lang="en-IN" sz="40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1898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170D42B-C9CE-E4CD-45FE-FB59B8ACEC3E}"/>
              </a:ext>
            </a:extLst>
          </p:cNvPr>
          <p:cNvSpPr>
            <a:spLocks noGrp="1"/>
          </p:cNvSpPr>
          <p:nvPr>
            <p:ph type="sldNum" sz="quarter" idx="12"/>
          </p:nvPr>
        </p:nvSpPr>
        <p:spPr/>
        <p:txBody>
          <a:bodyPr/>
          <a:lstStyle/>
          <a:p>
            <a:fld id="{4267CD5E-26CF-4249-8540-BB1D07FD4227}" type="slidenum">
              <a:rPr lang="en-US" smtClean="0"/>
              <a:t>16</a:t>
            </a:fld>
            <a:endParaRPr lang="en-US"/>
          </a:p>
        </p:txBody>
      </p:sp>
      <p:graphicFrame>
        <p:nvGraphicFramePr>
          <p:cNvPr id="6" name="Table 5">
            <a:extLst>
              <a:ext uri="{FF2B5EF4-FFF2-40B4-BE49-F238E27FC236}">
                <a16:creationId xmlns:a16="http://schemas.microsoft.com/office/drawing/2014/main" id="{4A5A1959-B83B-B81D-86A1-FBB1D5FB8F05}"/>
              </a:ext>
            </a:extLst>
          </p:cNvPr>
          <p:cNvGraphicFramePr>
            <a:graphicFrameLocks noGrp="1"/>
          </p:cNvGraphicFramePr>
          <p:nvPr>
            <p:extLst>
              <p:ext uri="{D42A27DB-BD31-4B8C-83A1-F6EECF244321}">
                <p14:modId xmlns:p14="http://schemas.microsoft.com/office/powerpoint/2010/main" val="2189810511"/>
              </p:ext>
            </p:extLst>
          </p:nvPr>
        </p:nvGraphicFramePr>
        <p:xfrm>
          <a:off x="584178" y="1334725"/>
          <a:ext cx="4061393" cy="4518062"/>
        </p:xfrm>
        <a:graphic>
          <a:graphicData uri="http://schemas.openxmlformats.org/drawingml/2006/table">
            <a:tbl>
              <a:tblPr firstRow="1" firstCol="1" bandRow="1">
                <a:tableStyleId>{69012ECD-51FC-41F1-AA8D-1B2483CD663E}</a:tableStyleId>
              </a:tblPr>
              <a:tblGrid>
                <a:gridCol w="698491">
                  <a:extLst>
                    <a:ext uri="{9D8B030D-6E8A-4147-A177-3AD203B41FA5}">
                      <a16:colId xmlns:a16="http://schemas.microsoft.com/office/drawing/2014/main" val="933986519"/>
                    </a:ext>
                  </a:extLst>
                </a:gridCol>
                <a:gridCol w="3362902">
                  <a:extLst>
                    <a:ext uri="{9D8B030D-6E8A-4147-A177-3AD203B41FA5}">
                      <a16:colId xmlns:a16="http://schemas.microsoft.com/office/drawing/2014/main" val="3398941840"/>
                    </a:ext>
                  </a:extLst>
                </a:gridCol>
              </a:tblGrid>
              <a:tr h="307443">
                <a:tc>
                  <a:txBody>
                    <a:bodyPr/>
                    <a:lstStyle/>
                    <a:p>
                      <a:pPr algn="ctr"/>
                      <a:r>
                        <a:rPr lang="en-IN" sz="1400" b="1" dirty="0">
                          <a:effectLst/>
                          <a:latin typeface="Times New Roman" panose="02020603050405020304" pitchFamily="18" charset="0"/>
                          <a:cs typeface="Times New Roman" panose="02020603050405020304" pitchFamily="18" charset="0"/>
                        </a:rPr>
                        <a:t>S.No.</a:t>
                      </a:r>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27" marR="28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b="1" dirty="0">
                          <a:effectLst/>
                          <a:latin typeface="Times New Roman" panose="02020603050405020304" pitchFamily="18" charset="0"/>
                          <a:cs typeface="Times New Roman" panose="02020603050405020304" pitchFamily="18" charset="0"/>
                        </a:rPr>
                        <a:t>Risk</a:t>
                      </a:r>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27" marR="28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0857868"/>
                  </a:ext>
                </a:extLst>
              </a:tr>
              <a:tr h="549291">
                <a:tc>
                  <a:txBody>
                    <a:bodyPr/>
                    <a:lstStyle/>
                    <a:p>
                      <a:pPr algn="ctr"/>
                      <a:r>
                        <a:rPr lang="en-IN" sz="1400" b="0" dirty="0">
                          <a:effectLst/>
                          <a:latin typeface="Times New Roman" panose="02020603050405020304" pitchFamily="18" charset="0"/>
                          <a:cs typeface="Times New Roman" panose="02020603050405020304" pitchFamily="18" charset="0"/>
                        </a:rPr>
                        <a:t>1</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27" marR="28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dirty="0">
                          <a:effectLst/>
                          <a:latin typeface="Times New Roman" panose="02020603050405020304" pitchFamily="18" charset="0"/>
                          <a:cs typeface="Times New Roman" panose="02020603050405020304" pitchFamily="18" charset="0"/>
                        </a:rPr>
                        <a:t>Delays in obtaining building permits and licenses</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27" marR="28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2461381"/>
                  </a:ext>
                </a:extLst>
              </a:tr>
              <a:tr h="555171">
                <a:tc>
                  <a:txBody>
                    <a:bodyPr/>
                    <a:lstStyle/>
                    <a:p>
                      <a:pPr algn="ctr"/>
                      <a:r>
                        <a:rPr lang="en-IN" sz="1400" b="0" dirty="0">
                          <a:effectLst/>
                          <a:latin typeface="Times New Roman" panose="02020603050405020304" pitchFamily="18" charset="0"/>
                          <a:cs typeface="Times New Roman" panose="02020603050405020304" pitchFamily="18" charset="0"/>
                        </a:rPr>
                        <a:t>2</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27" marR="28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dirty="0">
                          <a:effectLst/>
                          <a:latin typeface="Times New Roman" panose="02020603050405020304" pitchFamily="18" charset="0"/>
                          <a:cs typeface="Times New Roman" panose="02020603050405020304" pitchFamily="18" charset="0"/>
                        </a:rPr>
                        <a:t>Delays in procurement of materials and equipment</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27" marR="28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1352521"/>
                  </a:ext>
                </a:extLst>
              </a:tr>
              <a:tr h="533400">
                <a:tc>
                  <a:txBody>
                    <a:bodyPr/>
                    <a:lstStyle/>
                    <a:p>
                      <a:pPr algn="ctr"/>
                      <a:r>
                        <a:rPr lang="en-IN" sz="1400" b="0" dirty="0">
                          <a:effectLst/>
                          <a:latin typeface="Times New Roman" panose="02020603050405020304" pitchFamily="18" charset="0"/>
                          <a:cs typeface="Times New Roman" panose="02020603050405020304" pitchFamily="18" charset="0"/>
                        </a:rPr>
                        <a:t>3</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27" marR="28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dirty="0">
                          <a:effectLst/>
                          <a:latin typeface="Times New Roman" panose="02020603050405020304" pitchFamily="18" charset="0"/>
                          <a:cs typeface="Times New Roman" panose="02020603050405020304" pitchFamily="18" charset="0"/>
                        </a:rPr>
                        <a:t>Unforeseen structural damage during demolition</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27" marR="28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949626"/>
                  </a:ext>
                </a:extLst>
              </a:tr>
              <a:tr h="533400">
                <a:tc>
                  <a:txBody>
                    <a:bodyPr/>
                    <a:lstStyle/>
                    <a:p>
                      <a:pPr algn="ctr"/>
                      <a:r>
                        <a:rPr lang="en-IN" sz="1400" b="0" dirty="0">
                          <a:effectLst/>
                          <a:latin typeface="Times New Roman" panose="02020603050405020304" pitchFamily="18" charset="0"/>
                          <a:cs typeface="Times New Roman" panose="02020603050405020304" pitchFamily="18" charset="0"/>
                        </a:rPr>
                        <a:t>4</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27" marR="28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dirty="0">
                          <a:effectLst/>
                          <a:latin typeface="Times New Roman" panose="02020603050405020304" pitchFamily="18" charset="0"/>
                          <a:cs typeface="Times New Roman" panose="02020603050405020304" pitchFamily="18" charset="0"/>
                        </a:rPr>
                        <a:t>Delays in the electrical and plumbing phase</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27" marR="28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6696814"/>
                  </a:ext>
                </a:extLst>
              </a:tr>
              <a:tr h="511629">
                <a:tc>
                  <a:txBody>
                    <a:bodyPr/>
                    <a:lstStyle/>
                    <a:p>
                      <a:pPr algn="ctr"/>
                      <a:r>
                        <a:rPr lang="en-IN" sz="1400" b="0" dirty="0">
                          <a:effectLst/>
                          <a:latin typeface="Times New Roman" panose="02020603050405020304" pitchFamily="18" charset="0"/>
                          <a:cs typeface="Times New Roman" panose="02020603050405020304" pitchFamily="18" charset="0"/>
                        </a:rPr>
                        <a:t>5</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27" marR="28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dirty="0">
                          <a:effectLst/>
                          <a:latin typeface="Times New Roman" panose="02020603050405020304" pitchFamily="18" charset="0"/>
                          <a:cs typeface="Times New Roman" panose="02020603050405020304" pitchFamily="18" charset="0"/>
                        </a:rPr>
                        <a:t>Delays in the millwork and cabinetry phase</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27" marR="28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314299"/>
                  </a:ext>
                </a:extLst>
              </a:tr>
              <a:tr h="666829">
                <a:tc>
                  <a:txBody>
                    <a:bodyPr/>
                    <a:lstStyle/>
                    <a:p>
                      <a:pPr algn="ctr"/>
                      <a:r>
                        <a:rPr lang="en-IN" sz="1400" b="0" dirty="0">
                          <a:effectLst/>
                          <a:latin typeface="Times New Roman" panose="02020603050405020304" pitchFamily="18" charset="0"/>
                          <a:cs typeface="Times New Roman" panose="02020603050405020304" pitchFamily="18" charset="0"/>
                        </a:rPr>
                        <a:t>6</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27" marR="28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dirty="0">
                          <a:effectLst/>
                          <a:latin typeface="Times New Roman" panose="02020603050405020304" pitchFamily="18" charset="0"/>
                          <a:cs typeface="Times New Roman" panose="02020603050405020304" pitchFamily="18" charset="0"/>
                        </a:rPr>
                        <a:t>Delays in the installation of fixtures and hardware</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27" marR="28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7343215"/>
                  </a:ext>
                </a:extLst>
              </a:tr>
              <a:tr h="434391">
                <a:tc>
                  <a:txBody>
                    <a:bodyPr/>
                    <a:lstStyle/>
                    <a:p>
                      <a:pPr algn="ctr"/>
                      <a:r>
                        <a:rPr lang="en-IN" sz="1400" b="0" dirty="0">
                          <a:effectLst/>
                          <a:latin typeface="Times New Roman" panose="02020603050405020304" pitchFamily="18" charset="0"/>
                          <a:cs typeface="Times New Roman" panose="02020603050405020304" pitchFamily="18" charset="0"/>
                        </a:rPr>
                        <a:t>7</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27" marR="28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dirty="0">
                          <a:effectLst/>
                          <a:latin typeface="Times New Roman" panose="02020603050405020304" pitchFamily="18" charset="0"/>
                          <a:cs typeface="Times New Roman" panose="02020603050405020304" pitchFamily="18" charset="0"/>
                        </a:rPr>
                        <a:t>Lack of user acceptance</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27" marR="28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213608"/>
                  </a:ext>
                </a:extLst>
              </a:tr>
              <a:tr h="426508">
                <a:tc>
                  <a:txBody>
                    <a:bodyPr/>
                    <a:lstStyle/>
                    <a:p>
                      <a:pPr algn="ctr"/>
                      <a:r>
                        <a:rPr lang="en-IN" sz="1400" b="0" dirty="0">
                          <a:effectLst/>
                          <a:latin typeface="Times New Roman" panose="02020603050405020304" pitchFamily="18" charset="0"/>
                          <a:cs typeface="Times New Roman" panose="02020603050405020304" pitchFamily="18" charset="0"/>
                        </a:rPr>
                        <a:t>8</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27" marR="28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dirty="0">
                          <a:effectLst/>
                          <a:latin typeface="Times New Roman" panose="02020603050405020304" pitchFamily="18" charset="0"/>
                          <a:cs typeface="Times New Roman" panose="02020603050405020304" pitchFamily="18" charset="0"/>
                        </a:rPr>
                        <a:t>Marketplace competition</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627" marR="28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6891966"/>
                  </a:ext>
                </a:extLst>
              </a:tr>
            </a:tbl>
          </a:graphicData>
        </a:graphic>
      </p:graphicFrame>
      <p:graphicFrame>
        <p:nvGraphicFramePr>
          <p:cNvPr id="7" name="Chart 6">
            <a:extLst>
              <a:ext uri="{FF2B5EF4-FFF2-40B4-BE49-F238E27FC236}">
                <a16:creationId xmlns:a16="http://schemas.microsoft.com/office/drawing/2014/main" id="{3C9427CA-C785-9619-4D83-443197EF0F52}"/>
              </a:ext>
            </a:extLst>
          </p:cNvPr>
          <p:cNvGraphicFramePr>
            <a:graphicFrameLocks/>
          </p:cNvGraphicFramePr>
          <p:nvPr>
            <p:extLst>
              <p:ext uri="{D42A27DB-BD31-4B8C-83A1-F6EECF244321}">
                <p14:modId xmlns:p14="http://schemas.microsoft.com/office/powerpoint/2010/main" val="2874245068"/>
              </p:ext>
            </p:extLst>
          </p:nvPr>
        </p:nvGraphicFramePr>
        <p:xfrm>
          <a:off x="4876800" y="1334725"/>
          <a:ext cx="6731020" cy="4518063"/>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E72B32EF-4CB2-69A7-50A5-8C828B4CF19A}"/>
              </a:ext>
            </a:extLst>
          </p:cNvPr>
          <p:cNvSpPr txBox="1"/>
          <p:nvPr/>
        </p:nvSpPr>
        <p:spPr>
          <a:xfrm>
            <a:off x="0" y="132624"/>
            <a:ext cx="12192000" cy="707886"/>
          </a:xfrm>
          <a:prstGeom prst="rect">
            <a:avLst/>
          </a:prstGeom>
          <a:noFill/>
        </p:spPr>
        <p:txBody>
          <a:bodyPr wrap="square">
            <a:spAutoFit/>
          </a:bodyPr>
          <a:lstStyle/>
          <a:p>
            <a:pPr algn="ctr"/>
            <a:r>
              <a:rPr lang="en-IN" sz="4000" b="1" dirty="0">
                <a:latin typeface="Times New Roman" panose="02020603050405020304" pitchFamily="18" charset="0"/>
                <a:cs typeface="Times New Roman" panose="02020603050405020304" pitchFamily="18" charset="0"/>
              </a:rPr>
              <a:t>Risk Analysis</a:t>
            </a:r>
            <a:endParaRPr lang="en-IN" sz="40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7636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6FD0E93-9007-DAE7-B605-CE5D5724C685}"/>
              </a:ext>
            </a:extLst>
          </p:cNvPr>
          <p:cNvSpPr>
            <a:spLocks noGrp="1"/>
          </p:cNvSpPr>
          <p:nvPr>
            <p:ph type="sldNum" sz="quarter" idx="12"/>
          </p:nvPr>
        </p:nvSpPr>
        <p:spPr/>
        <p:txBody>
          <a:bodyPr/>
          <a:lstStyle/>
          <a:p>
            <a:fld id="{4267CD5E-26CF-4249-8540-BB1D07FD4227}" type="slidenum">
              <a:rPr lang="en-US" smtClean="0"/>
              <a:t>17</a:t>
            </a:fld>
            <a:endParaRPr lang="en-US"/>
          </a:p>
        </p:txBody>
      </p:sp>
      <p:sp>
        <p:nvSpPr>
          <p:cNvPr id="8" name="TextBox 7">
            <a:extLst>
              <a:ext uri="{FF2B5EF4-FFF2-40B4-BE49-F238E27FC236}">
                <a16:creationId xmlns:a16="http://schemas.microsoft.com/office/drawing/2014/main" id="{C75DB4DF-72E7-4A71-D578-5FFCB0419285}"/>
              </a:ext>
            </a:extLst>
          </p:cNvPr>
          <p:cNvSpPr txBox="1"/>
          <p:nvPr/>
        </p:nvSpPr>
        <p:spPr>
          <a:xfrm>
            <a:off x="0" y="363680"/>
            <a:ext cx="12192000" cy="707886"/>
          </a:xfrm>
          <a:prstGeom prst="rect">
            <a:avLst/>
          </a:prstGeom>
          <a:noFill/>
        </p:spPr>
        <p:txBody>
          <a:bodyPr wrap="square">
            <a:spAutoFit/>
          </a:bodyPr>
          <a:lstStyle/>
          <a:p>
            <a:pPr algn="ctr"/>
            <a:r>
              <a:rPr lang="en-IN" sz="4000" b="1" dirty="0">
                <a:effectLst/>
                <a:latin typeface="Times New Roman" panose="02020603050405020304" pitchFamily="18" charset="0"/>
                <a:cs typeface="Times New Roman" panose="02020603050405020304" pitchFamily="18" charset="0"/>
              </a:rPr>
              <a:t>Assumpti</a:t>
            </a:r>
            <a:r>
              <a:rPr lang="en-IN" sz="4000" b="1" dirty="0">
                <a:latin typeface="Times New Roman" panose="02020603050405020304" pitchFamily="18" charset="0"/>
                <a:cs typeface="Times New Roman" panose="02020603050405020304" pitchFamily="18" charset="0"/>
              </a:rPr>
              <a:t>ons</a:t>
            </a:r>
            <a:endParaRPr lang="en-IN" sz="4000" dirty="0">
              <a:effectLst/>
              <a:latin typeface="Times New Roman" panose="02020603050405020304" pitchFamily="18" charset="0"/>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514C8912-43B7-2428-7B3D-EAD6F57149E8}"/>
              </a:ext>
            </a:extLst>
          </p:cNvPr>
          <p:cNvGraphicFramePr/>
          <p:nvPr>
            <p:extLst>
              <p:ext uri="{D42A27DB-BD31-4B8C-83A1-F6EECF244321}">
                <p14:modId xmlns:p14="http://schemas.microsoft.com/office/powerpoint/2010/main" val="2191295214"/>
              </p:ext>
            </p:extLst>
          </p:nvPr>
        </p:nvGraphicFramePr>
        <p:xfrm>
          <a:off x="2156821" y="1373644"/>
          <a:ext cx="7219092" cy="4766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0357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5EEE27-2988-04DC-AAA3-067EAD94D821}"/>
              </a:ext>
            </a:extLst>
          </p:cNvPr>
          <p:cNvSpPr>
            <a:spLocks noGrp="1"/>
          </p:cNvSpPr>
          <p:nvPr>
            <p:ph type="sldNum" sz="quarter" idx="12"/>
          </p:nvPr>
        </p:nvSpPr>
        <p:spPr/>
        <p:txBody>
          <a:bodyPr/>
          <a:lstStyle/>
          <a:p>
            <a:fld id="{4267CD5E-26CF-4249-8540-BB1D07FD4227}" type="slidenum">
              <a:rPr lang="en-US" smtClean="0"/>
              <a:t>18</a:t>
            </a:fld>
            <a:endParaRPr lang="en-US"/>
          </a:p>
        </p:txBody>
      </p:sp>
      <p:sp>
        <p:nvSpPr>
          <p:cNvPr id="6" name="TextBox 5">
            <a:extLst>
              <a:ext uri="{FF2B5EF4-FFF2-40B4-BE49-F238E27FC236}">
                <a16:creationId xmlns:a16="http://schemas.microsoft.com/office/drawing/2014/main" id="{B2425818-3C04-FAEE-A566-5B939C8DBC2E}"/>
              </a:ext>
            </a:extLst>
          </p:cNvPr>
          <p:cNvSpPr txBox="1"/>
          <p:nvPr/>
        </p:nvSpPr>
        <p:spPr>
          <a:xfrm>
            <a:off x="0" y="367547"/>
            <a:ext cx="12192000" cy="707886"/>
          </a:xfrm>
          <a:prstGeom prst="rect">
            <a:avLst/>
          </a:prstGeom>
          <a:noFill/>
        </p:spPr>
        <p:txBody>
          <a:bodyPr wrap="square">
            <a:spAutoFit/>
          </a:bodyPr>
          <a:lstStyle/>
          <a:p>
            <a:pPr algn="ctr"/>
            <a:r>
              <a:rPr lang="en-IN" sz="4000" b="1" dirty="0">
                <a:latin typeface="Times New Roman" panose="02020603050405020304" pitchFamily="18" charset="0"/>
                <a:cs typeface="Times New Roman" panose="02020603050405020304" pitchFamily="18" charset="0"/>
              </a:rPr>
              <a:t>Dependencies</a:t>
            </a:r>
            <a:endParaRPr lang="en-IN" sz="4000" dirty="0">
              <a:effectLst/>
              <a:latin typeface="Times New Roman" panose="02020603050405020304" pitchFamily="18" charset="0"/>
              <a:cs typeface="Times New Roman" panose="02020603050405020304" pitchFamily="18" charset="0"/>
            </a:endParaRPr>
          </a:p>
        </p:txBody>
      </p:sp>
      <p:graphicFrame>
        <p:nvGraphicFramePr>
          <p:cNvPr id="12" name="Diagram 11">
            <a:extLst>
              <a:ext uri="{FF2B5EF4-FFF2-40B4-BE49-F238E27FC236}">
                <a16:creationId xmlns:a16="http://schemas.microsoft.com/office/drawing/2014/main" id="{83AC696F-3C37-A369-95FE-14928295882F}"/>
              </a:ext>
            </a:extLst>
          </p:cNvPr>
          <p:cNvGraphicFramePr/>
          <p:nvPr>
            <p:extLst>
              <p:ext uri="{D42A27DB-BD31-4B8C-83A1-F6EECF244321}">
                <p14:modId xmlns:p14="http://schemas.microsoft.com/office/powerpoint/2010/main" val="3133834283"/>
              </p:ext>
            </p:extLst>
          </p:nvPr>
        </p:nvGraphicFramePr>
        <p:xfrm>
          <a:off x="2601783" y="1323346"/>
          <a:ext cx="6988433" cy="4813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0400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B143E22-312E-4B80-FACB-6FFF0F67FA6B}"/>
              </a:ext>
            </a:extLst>
          </p:cNvPr>
          <p:cNvSpPr>
            <a:spLocks noGrp="1"/>
          </p:cNvSpPr>
          <p:nvPr>
            <p:ph type="sldNum" sz="quarter" idx="12"/>
          </p:nvPr>
        </p:nvSpPr>
        <p:spPr/>
        <p:txBody>
          <a:bodyPr/>
          <a:lstStyle/>
          <a:p>
            <a:fld id="{4267CD5E-26CF-4249-8540-BB1D07FD4227}" type="slidenum">
              <a:rPr lang="en-US" smtClean="0"/>
              <a:t>19</a:t>
            </a:fld>
            <a:endParaRPr lang="en-US"/>
          </a:p>
        </p:txBody>
      </p:sp>
      <p:sp>
        <p:nvSpPr>
          <p:cNvPr id="6" name="TextBox 5">
            <a:extLst>
              <a:ext uri="{FF2B5EF4-FFF2-40B4-BE49-F238E27FC236}">
                <a16:creationId xmlns:a16="http://schemas.microsoft.com/office/drawing/2014/main" id="{E4F41207-A142-C535-768E-C4B9BBC0BABA}"/>
              </a:ext>
            </a:extLst>
          </p:cNvPr>
          <p:cNvSpPr txBox="1"/>
          <p:nvPr/>
        </p:nvSpPr>
        <p:spPr>
          <a:xfrm>
            <a:off x="0" y="0"/>
            <a:ext cx="12192000" cy="707886"/>
          </a:xfrm>
          <a:prstGeom prst="rect">
            <a:avLst/>
          </a:prstGeom>
          <a:noFill/>
        </p:spPr>
        <p:txBody>
          <a:bodyPr wrap="square">
            <a:spAutoFit/>
          </a:bodyPr>
          <a:lstStyle/>
          <a:p>
            <a:pPr algn="ctr"/>
            <a:r>
              <a:rPr lang="en-IN" sz="4000" b="1" dirty="0">
                <a:effectLst/>
                <a:latin typeface="Times New Roman" panose="02020603050405020304" pitchFamily="18" charset="0"/>
                <a:cs typeface="Times New Roman" panose="02020603050405020304" pitchFamily="18" charset="0"/>
              </a:rPr>
              <a:t>Constraints</a:t>
            </a:r>
            <a:endParaRPr lang="en-IN" sz="4000" dirty="0">
              <a:effectLst/>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690204EA-6434-B761-E48A-7E0A3E6A9865}"/>
              </a:ext>
            </a:extLst>
          </p:cNvPr>
          <p:cNvGraphicFramePr>
            <a:graphicFrameLocks noGrp="1"/>
          </p:cNvGraphicFramePr>
          <p:nvPr>
            <p:extLst>
              <p:ext uri="{D42A27DB-BD31-4B8C-83A1-F6EECF244321}">
                <p14:modId xmlns:p14="http://schemas.microsoft.com/office/powerpoint/2010/main" val="1855681953"/>
              </p:ext>
            </p:extLst>
          </p:nvPr>
        </p:nvGraphicFramePr>
        <p:xfrm>
          <a:off x="888124" y="834501"/>
          <a:ext cx="10415751" cy="5188998"/>
        </p:xfrm>
        <a:graphic>
          <a:graphicData uri="http://schemas.openxmlformats.org/drawingml/2006/table">
            <a:tbl>
              <a:tblPr firstRow="1">
                <a:tableStyleId>{69012ECD-51FC-41F1-AA8D-1B2483CD663E}</a:tableStyleId>
              </a:tblPr>
              <a:tblGrid>
                <a:gridCol w="3471917">
                  <a:extLst>
                    <a:ext uri="{9D8B030D-6E8A-4147-A177-3AD203B41FA5}">
                      <a16:colId xmlns:a16="http://schemas.microsoft.com/office/drawing/2014/main" val="1509544768"/>
                    </a:ext>
                  </a:extLst>
                </a:gridCol>
                <a:gridCol w="3471917">
                  <a:extLst>
                    <a:ext uri="{9D8B030D-6E8A-4147-A177-3AD203B41FA5}">
                      <a16:colId xmlns:a16="http://schemas.microsoft.com/office/drawing/2014/main" val="83476651"/>
                    </a:ext>
                  </a:extLst>
                </a:gridCol>
                <a:gridCol w="3471917">
                  <a:extLst>
                    <a:ext uri="{9D8B030D-6E8A-4147-A177-3AD203B41FA5}">
                      <a16:colId xmlns:a16="http://schemas.microsoft.com/office/drawing/2014/main" val="3298554369"/>
                    </a:ext>
                  </a:extLst>
                </a:gridCol>
              </a:tblGrid>
              <a:tr h="355729">
                <a:tc>
                  <a:txBody>
                    <a:bodyPr/>
                    <a:lstStyle/>
                    <a:p>
                      <a:pPr algn="ctr" fontAlgn="b"/>
                      <a:r>
                        <a:rPr lang="en-IN" sz="1600" b="1" dirty="0">
                          <a:effectLst/>
                          <a:latin typeface="Times New Roman" panose="02020603050405020304" pitchFamily="18" charset="0"/>
                          <a:cs typeface="Times New Roman" panose="02020603050405020304" pitchFamily="18" charset="0"/>
                        </a:rPr>
                        <a:t>Key Drivers (Top Priority Objectives)</a:t>
                      </a:r>
                    </a:p>
                  </a:txBody>
                  <a:tcPr marL="40290" marR="40290" marT="20145" marB="201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dirty="0">
                          <a:effectLst/>
                          <a:latin typeface="Times New Roman" panose="02020603050405020304" pitchFamily="18" charset="0"/>
                          <a:cs typeface="Times New Roman" panose="02020603050405020304" pitchFamily="18" charset="0"/>
                        </a:rPr>
                        <a:t>Constraints to Work Within</a:t>
                      </a:r>
                    </a:p>
                  </a:txBody>
                  <a:tcPr marL="40290" marR="40290" marT="20145" marB="201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dirty="0">
                          <a:effectLst/>
                          <a:latin typeface="Times New Roman" panose="02020603050405020304" pitchFamily="18" charset="0"/>
                          <a:cs typeface="Times New Roman" panose="02020603050405020304" pitchFamily="18" charset="0"/>
                        </a:rPr>
                        <a:t>Dimensions that can be Balanced</a:t>
                      </a:r>
                    </a:p>
                  </a:txBody>
                  <a:tcPr marL="40290" marR="40290" marT="20145" marB="201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1999963"/>
                  </a:ext>
                </a:extLst>
              </a:tr>
              <a:tr h="764408">
                <a:tc>
                  <a:txBody>
                    <a:bodyPr/>
                    <a:lstStyle/>
                    <a:p>
                      <a:pPr algn="ctr" fontAlgn="base"/>
                      <a:r>
                        <a:rPr lang="en-IN" sz="1600" b="1" dirty="0">
                          <a:effectLst/>
                          <a:latin typeface="Times New Roman" panose="02020603050405020304" pitchFamily="18" charset="0"/>
                          <a:cs typeface="Times New Roman" panose="02020603050405020304" pitchFamily="18" charset="0"/>
                        </a:rPr>
                        <a:t>Features:</a:t>
                      </a:r>
                      <a:r>
                        <a:rPr lang="en-IN" sz="1600" dirty="0">
                          <a:effectLst/>
                          <a:latin typeface="Times New Roman" panose="02020603050405020304" pitchFamily="18" charset="0"/>
                          <a:cs typeface="Times New Roman" panose="02020603050405020304" pitchFamily="18" charset="0"/>
                        </a:rPr>
                        <a:t> Create a cosy, inviting atmosphere with a unique rustic aesthetic.</a:t>
                      </a:r>
                    </a:p>
                  </a:txBody>
                  <a:tcPr marL="40290" marR="40290" marT="20145" marB="201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600" dirty="0">
                          <a:effectLst/>
                          <a:latin typeface="Times New Roman" panose="02020603050405020304" pitchFamily="18" charset="0"/>
                          <a:cs typeface="Times New Roman" panose="02020603050405020304" pitchFamily="18" charset="0"/>
                        </a:rPr>
                        <a:t>Limited budget for interior design and decor.</a:t>
                      </a:r>
                    </a:p>
                  </a:txBody>
                  <a:tcPr marL="40290" marR="40290" marT="20145" marB="201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600">
                          <a:effectLst/>
                          <a:latin typeface="Times New Roman" panose="02020603050405020304" pitchFamily="18" charset="0"/>
                          <a:cs typeface="Times New Roman" panose="02020603050405020304" pitchFamily="18" charset="0"/>
                        </a:rPr>
                        <a:t>Quality vs. Cost: Use lower-cost materials without sacrificing the desired aesthetic.</a:t>
                      </a:r>
                    </a:p>
                  </a:txBody>
                  <a:tcPr marL="40290" marR="40290" marT="20145" marB="201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346401"/>
                  </a:ext>
                </a:extLst>
              </a:tr>
              <a:tr h="907812">
                <a:tc>
                  <a:txBody>
                    <a:bodyPr/>
                    <a:lstStyle/>
                    <a:p>
                      <a:pPr algn="ctr" fontAlgn="base"/>
                      <a:r>
                        <a:rPr lang="en-IN" sz="1600" b="1">
                          <a:effectLst/>
                          <a:latin typeface="Times New Roman" panose="02020603050405020304" pitchFamily="18" charset="0"/>
                          <a:cs typeface="Times New Roman" panose="02020603050405020304" pitchFamily="18" charset="0"/>
                        </a:rPr>
                        <a:t>Quality:</a:t>
                      </a:r>
                      <a:r>
                        <a:rPr lang="en-IN" sz="1600">
                          <a:effectLst/>
                          <a:latin typeface="Times New Roman" panose="02020603050405020304" pitchFamily="18" charset="0"/>
                          <a:cs typeface="Times New Roman" panose="02020603050405020304" pitchFamily="18" charset="0"/>
                        </a:rPr>
                        <a:t> Serve high-quality coffee and food.</a:t>
                      </a:r>
                    </a:p>
                  </a:txBody>
                  <a:tcPr marL="40290" marR="40290" marT="20145" marB="201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600">
                          <a:effectLst/>
                          <a:latin typeface="Times New Roman" panose="02020603050405020304" pitchFamily="18" charset="0"/>
                          <a:cs typeface="Times New Roman" panose="02020603050405020304" pitchFamily="18" charset="0"/>
                        </a:rPr>
                        <a:t>Limited access to specialty ingredients in the area.</a:t>
                      </a:r>
                    </a:p>
                  </a:txBody>
                  <a:tcPr marL="40290" marR="40290" marT="20145" marB="201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600">
                          <a:effectLst/>
                          <a:latin typeface="Times New Roman" panose="02020603050405020304" pitchFamily="18" charset="0"/>
                          <a:cs typeface="Times New Roman" panose="02020603050405020304" pitchFamily="18" charset="0"/>
                        </a:rPr>
                        <a:t>Features vs. Quality: Prioritize locally-sourced, high-quality ingredients over variety in the menu.</a:t>
                      </a:r>
                    </a:p>
                  </a:txBody>
                  <a:tcPr marL="40290" marR="40290" marT="20145" marB="201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501286"/>
                  </a:ext>
                </a:extLst>
              </a:tr>
              <a:tr h="907812">
                <a:tc>
                  <a:txBody>
                    <a:bodyPr/>
                    <a:lstStyle/>
                    <a:p>
                      <a:pPr algn="ctr" fontAlgn="base"/>
                      <a:r>
                        <a:rPr lang="en-IN" sz="1600" b="1">
                          <a:effectLst/>
                          <a:latin typeface="Times New Roman" panose="02020603050405020304" pitchFamily="18" charset="0"/>
                          <a:cs typeface="Times New Roman" panose="02020603050405020304" pitchFamily="18" charset="0"/>
                        </a:rPr>
                        <a:t>Cost:</a:t>
                      </a:r>
                      <a:r>
                        <a:rPr lang="en-IN" sz="1600">
                          <a:effectLst/>
                          <a:latin typeface="Times New Roman" panose="02020603050405020304" pitchFamily="18" charset="0"/>
                          <a:cs typeface="Times New Roman" panose="02020603050405020304" pitchFamily="18" charset="0"/>
                        </a:rPr>
                        <a:t> Operate within a limited budget.</a:t>
                      </a:r>
                    </a:p>
                  </a:txBody>
                  <a:tcPr marL="40290" marR="40290" marT="20145" marB="201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600">
                          <a:effectLst/>
                          <a:latin typeface="Times New Roman" panose="02020603050405020304" pitchFamily="18" charset="0"/>
                          <a:cs typeface="Times New Roman" panose="02020603050405020304" pitchFamily="18" charset="0"/>
                        </a:rPr>
                        <a:t>Limited startup funding.</a:t>
                      </a:r>
                    </a:p>
                  </a:txBody>
                  <a:tcPr marL="40290" marR="40290" marT="20145" marB="201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600">
                          <a:effectLst/>
                          <a:latin typeface="Times New Roman" panose="02020603050405020304" pitchFamily="18" charset="0"/>
                          <a:cs typeface="Times New Roman" panose="02020603050405020304" pitchFamily="18" charset="0"/>
                        </a:rPr>
                        <a:t>Schedule vs. Cost: Prioritize opening the cafe within a certain timeline while keeping startup costs low.</a:t>
                      </a:r>
                    </a:p>
                  </a:txBody>
                  <a:tcPr marL="40290" marR="40290" marT="20145" marB="201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67115"/>
                  </a:ext>
                </a:extLst>
              </a:tr>
              <a:tr h="907812">
                <a:tc>
                  <a:txBody>
                    <a:bodyPr/>
                    <a:lstStyle/>
                    <a:p>
                      <a:pPr algn="ctr" fontAlgn="base"/>
                      <a:r>
                        <a:rPr lang="en-IN" sz="1600" b="1">
                          <a:effectLst/>
                          <a:latin typeface="Times New Roman" panose="02020603050405020304" pitchFamily="18" charset="0"/>
                          <a:cs typeface="Times New Roman" panose="02020603050405020304" pitchFamily="18" charset="0"/>
                        </a:rPr>
                        <a:t>Schedule:</a:t>
                      </a:r>
                      <a:r>
                        <a:rPr lang="en-IN" sz="1600">
                          <a:effectLst/>
                          <a:latin typeface="Times New Roman" panose="02020603050405020304" pitchFamily="18" charset="0"/>
                          <a:cs typeface="Times New Roman" panose="02020603050405020304" pitchFamily="18" charset="0"/>
                        </a:rPr>
                        <a:t> Open the cafe by a certain date.</a:t>
                      </a:r>
                    </a:p>
                  </a:txBody>
                  <a:tcPr marL="40290" marR="40290" marT="20145" marB="201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600">
                          <a:effectLst/>
                          <a:latin typeface="Times New Roman" panose="02020603050405020304" pitchFamily="18" charset="0"/>
                          <a:cs typeface="Times New Roman" panose="02020603050405020304" pitchFamily="18" charset="0"/>
                        </a:rPr>
                        <a:t>Limited availability of contractors for construction and renovation.</a:t>
                      </a:r>
                    </a:p>
                  </a:txBody>
                  <a:tcPr marL="40290" marR="40290" marT="20145" marB="201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600">
                          <a:effectLst/>
                          <a:latin typeface="Times New Roman" panose="02020603050405020304" pitchFamily="18" charset="0"/>
                          <a:cs typeface="Times New Roman" panose="02020603050405020304" pitchFamily="18" charset="0"/>
                        </a:rPr>
                        <a:t>Staff vs. Schedule: Hire additional staff to assist with construction and renovation to meet the opening date.</a:t>
                      </a:r>
                    </a:p>
                  </a:txBody>
                  <a:tcPr marL="40290" marR="40290" marT="20145" marB="201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1562025"/>
                  </a:ext>
                </a:extLst>
              </a:tr>
              <a:tr h="1338023">
                <a:tc>
                  <a:txBody>
                    <a:bodyPr/>
                    <a:lstStyle/>
                    <a:p>
                      <a:pPr algn="ctr" fontAlgn="base"/>
                      <a:r>
                        <a:rPr lang="en-IN" sz="1600" b="1">
                          <a:effectLst/>
                          <a:latin typeface="Times New Roman" panose="02020603050405020304" pitchFamily="18" charset="0"/>
                          <a:cs typeface="Times New Roman" panose="02020603050405020304" pitchFamily="18" charset="0"/>
                        </a:rPr>
                        <a:t>Staff:</a:t>
                      </a:r>
                      <a:r>
                        <a:rPr lang="en-IN" sz="1600">
                          <a:effectLst/>
                          <a:latin typeface="Times New Roman" panose="02020603050405020304" pitchFamily="18" charset="0"/>
                          <a:cs typeface="Times New Roman" panose="02020603050405020304" pitchFamily="18" charset="0"/>
                        </a:rPr>
                        <a:t> Hire and train a skilled and friendly staff.</a:t>
                      </a:r>
                    </a:p>
                  </a:txBody>
                  <a:tcPr marL="40290" marR="40290" marT="20145" marB="201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600">
                          <a:effectLst/>
                          <a:latin typeface="Times New Roman" panose="02020603050405020304" pitchFamily="18" charset="0"/>
                          <a:cs typeface="Times New Roman" panose="02020603050405020304" pitchFamily="18" charset="0"/>
                        </a:rPr>
                        <a:t>Limited pool of experienced baristas in the area.</a:t>
                      </a:r>
                    </a:p>
                  </a:txBody>
                  <a:tcPr marL="40290" marR="40290" marT="20145" marB="201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600" dirty="0">
                          <a:effectLst/>
                          <a:latin typeface="Times New Roman" panose="02020603050405020304" pitchFamily="18" charset="0"/>
                          <a:cs typeface="Times New Roman" panose="02020603050405020304" pitchFamily="18" charset="0"/>
                        </a:rPr>
                        <a:t>Quality vs. Staff: Prioritize hiring friendly staff who can be trained on the job over experienced baristas who may not fit the desired atmosphere.</a:t>
                      </a:r>
                    </a:p>
                  </a:txBody>
                  <a:tcPr marL="40290" marR="40290" marT="20145" marB="201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8814076"/>
                  </a:ext>
                </a:extLst>
              </a:tr>
            </a:tbl>
          </a:graphicData>
        </a:graphic>
      </p:graphicFrame>
    </p:spTree>
    <p:extLst>
      <p:ext uri="{BB962C8B-B14F-4D97-AF65-F5344CB8AC3E}">
        <p14:creationId xmlns:p14="http://schemas.microsoft.com/office/powerpoint/2010/main" val="3595782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FF6D773-353D-94C4-5ED1-E219014D0C3A}"/>
              </a:ext>
            </a:extLst>
          </p:cNvPr>
          <p:cNvSpPr>
            <a:spLocks noGrp="1"/>
          </p:cNvSpPr>
          <p:nvPr>
            <p:ph type="subTitle" idx="1"/>
          </p:nvPr>
        </p:nvSpPr>
        <p:spPr>
          <a:xfrm>
            <a:off x="0" y="0"/>
            <a:ext cx="12192000" cy="644769"/>
          </a:xfrm>
        </p:spPr>
        <p:txBody>
          <a:bodyPr>
            <a:normAutofit/>
          </a:bodyPr>
          <a:lstStyle/>
          <a:p>
            <a:pPr algn="ctr"/>
            <a:r>
              <a:rPr lang="en-US" sz="4000" dirty="0">
                <a:latin typeface="Times New Roman" panose="02020603050405020304" pitchFamily="18" charset="0"/>
                <a:cs typeface="Times New Roman" panose="02020603050405020304" pitchFamily="18" charset="0"/>
              </a:rPr>
              <a:t>Table of Content</a:t>
            </a:r>
          </a:p>
        </p:txBody>
      </p:sp>
      <p:sp>
        <p:nvSpPr>
          <p:cNvPr id="4" name="Date Placeholder 3">
            <a:extLst>
              <a:ext uri="{FF2B5EF4-FFF2-40B4-BE49-F238E27FC236}">
                <a16:creationId xmlns:a16="http://schemas.microsoft.com/office/drawing/2014/main" id="{D20968D9-35B6-3681-6045-6E282ACC0210}"/>
              </a:ext>
            </a:extLst>
          </p:cNvPr>
          <p:cNvSpPr>
            <a:spLocks noGrp="1"/>
          </p:cNvSpPr>
          <p:nvPr>
            <p:ph type="dt" sz="half" idx="10"/>
          </p:nvPr>
        </p:nvSpPr>
        <p:spPr/>
        <p:txBody>
          <a:bodyPr/>
          <a:lstStyle/>
          <a:p>
            <a:r>
              <a:rPr lang="en-US" dirty="0"/>
              <a:t>03/18/2023</a:t>
            </a:r>
          </a:p>
        </p:txBody>
      </p:sp>
      <p:graphicFrame>
        <p:nvGraphicFramePr>
          <p:cNvPr id="2" name="Table 1">
            <a:extLst>
              <a:ext uri="{FF2B5EF4-FFF2-40B4-BE49-F238E27FC236}">
                <a16:creationId xmlns:a16="http://schemas.microsoft.com/office/drawing/2014/main" id="{91C60845-59AF-69DD-7A86-6766C06B0743}"/>
              </a:ext>
            </a:extLst>
          </p:cNvPr>
          <p:cNvGraphicFramePr>
            <a:graphicFrameLocks noGrp="1"/>
          </p:cNvGraphicFramePr>
          <p:nvPr>
            <p:extLst>
              <p:ext uri="{D42A27DB-BD31-4B8C-83A1-F6EECF244321}">
                <p14:modId xmlns:p14="http://schemas.microsoft.com/office/powerpoint/2010/main" val="2076161464"/>
              </p:ext>
            </p:extLst>
          </p:nvPr>
        </p:nvGraphicFramePr>
        <p:xfrm>
          <a:off x="687214" y="723941"/>
          <a:ext cx="9049407" cy="5538919"/>
        </p:xfrm>
        <a:graphic>
          <a:graphicData uri="http://schemas.openxmlformats.org/drawingml/2006/table">
            <a:tbl>
              <a:tblPr bandRow="1">
                <a:tableStyleId>{125E5076-3810-47DD-B79F-674D7AD40C01}</a:tableStyleId>
              </a:tblPr>
              <a:tblGrid>
                <a:gridCol w="9049407">
                  <a:extLst>
                    <a:ext uri="{9D8B030D-6E8A-4147-A177-3AD203B41FA5}">
                      <a16:colId xmlns:a16="http://schemas.microsoft.com/office/drawing/2014/main" val="710453056"/>
                    </a:ext>
                  </a:extLst>
                </a:gridCol>
              </a:tblGrid>
              <a:tr h="363418">
                <a:tc>
                  <a:txBody>
                    <a:bodyPr/>
                    <a:lstStyle/>
                    <a:p>
                      <a:pPr marL="285750" indent="-285750" algn="l">
                        <a:buClr>
                          <a:srgbClr val="FFC000"/>
                        </a:buClr>
                        <a:buFont typeface="Wingdings" pitchFamily="2" charset="2"/>
                        <a:buChar char="v"/>
                      </a:pPr>
                      <a:r>
                        <a:rPr lang="en-IN" sz="1800" dirty="0">
                          <a:effectLst/>
                          <a:latin typeface="Times New Roman" panose="02020603050405020304" pitchFamily="18" charset="0"/>
                          <a:cs typeface="Times New Roman" panose="02020603050405020304" pitchFamily="18" charset="0"/>
                        </a:rPr>
                        <a:t>Project Mission </a:t>
                      </a:r>
                    </a:p>
                  </a:txBody>
                  <a:tcPr marL="45720" marR="45720" anchor="ctr">
                    <a:lnL>
                      <a:noFill/>
                    </a:lnL>
                    <a:lnR>
                      <a:noFill/>
                    </a:lnR>
                    <a:lnT>
                      <a:noFill/>
                    </a:lnT>
                    <a:lnB>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16544639"/>
                  </a:ext>
                </a:extLst>
              </a:tr>
              <a:tr h="363418">
                <a:tc>
                  <a:txBody>
                    <a:bodyPr/>
                    <a:lstStyle/>
                    <a:p>
                      <a:pPr marL="285750" indent="-285750" algn="l">
                        <a:buClr>
                          <a:srgbClr val="FFC000"/>
                        </a:buClr>
                        <a:buFont typeface="Wingdings" pitchFamily="2" charset="2"/>
                        <a:buChar char="v"/>
                      </a:pPr>
                      <a:r>
                        <a:rPr lang="en-IN" sz="1800" dirty="0">
                          <a:effectLst/>
                          <a:latin typeface="Times New Roman" panose="02020603050405020304" pitchFamily="18" charset="0"/>
                          <a:cs typeface="Times New Roman" panose="02020603050405020304" pitchFamily="18" charset="0"/>
                        </a:rPr>
                        <a:t>Project Description </a:t>
                      </a:r>
                    </a:p>
                  </a:txBody>
                  <a:tcPr marL="45720" marR="45720" anchor="ctr">
                    <a:lnL>
                      <a:noFill/>
                    </a:lnL>
                    <a:lnR>
                      <a:noFill/>
                    </a:lnR>
                    <a:lnT>
                      <a:noFill/>
                    </a:lnT>
                    <a:lnB>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6088533"/>
                  </a:ext>
                </a:extLst>
              </a:tr>
              <a:tr h="418279">
                <a:tc>
                  <a:txBody>
                    <a:bodyPr/>
                    <a:lstStyle/>
                    <a:p>
                      <a:pPr marL="285750" indent="-285750" algn="l">
                        <a:buClr>
                          <a:srgbClr val="FFC000"/>
                        </a:buClr>
                        <a:buFont typeface="Wingdings" pitchFamily="2" charset="2"/>
                        <a:buChar char="v"/>
                      </a:pPr>
                      <a:r>
                        <a:rPr lang="en-IN" sz="1800" dirty="0">
                          <a:effectLst/>
                          <a:latin typeface="Times New Roman" panose="02020603050405020304" pitchFamily="18" charset="0"/>
                          <a:cs typeface="Times New Roman" panose="02020603050405020304" pitchFamily="18" charset="0"/>
                        </a:rPr>
                        <a:t>Business Objectives &amp; Success Metrics </a:t>
                      </a:r>
                    </a:p>
                  </a:txBody>
                  <a:tcPr marL="45720" marR="45720" anchor="ctr">
                    <a:lnL>
                      <a:noFill/>
                    </a:lnL>
                    <a:lnR>
                      <a:noFill/>
                    </a:lnR>
                    <a:lnT>
                      <a:noFill/>
                    </a:lnT>
                    <a:lnB>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632505118"/>
                  </a:ext>
                </a:extLst>
              </a:tr>
              <a:tr h="363418">
                <a:tc>
                  <a:txBody>
                    <a:bodyPr/>
                    <a:lstStyle/>
                    <a:p>
                      <a:pPr marL="285750" indent="-285750" algn="l">
                        <a:buClr>
                          <a:srgbClr val="FFC000"/>
                        </a:buClr>
                        <a:buFont typeface="Wingdings" pitchFamily="2" charset="2"/>
                        <a:buChar char="v"/>
                      </a:pPr>
                      <a:r>
                        <a:rPr lang="en-IN" sz="1800" dirty="0">
                          <a:effectLst/>
                          <a:latin typeface="Times New Roman" panose="02020603050405020304" pitchFamily="18" charset="0"/>
                          <a:cs typeface="Times New Roman" panose="02020603050405020304" pitchFamily="18" charset="0"/>
                        </a:rPr>
                        <a:t>Stakeholders </a:t>
                      </a:r>
                    </a:p>
                  </a:txBody>
                  <a:tcPr marL="45720" marR="45720" anchor="ctr">
                    <a:lnL>
                      <a:noFill/>
                    </a:lnL>
                    <a:lnR>
                      <a:noFill/>
                    </a:lnR>
                    <a:lnT>
                      <a:noFill/>
                    </a:lnT>
                    <a:lnB>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606087949"/>
                  </a:ext>
                </a:extLst>
              </a:tr>
              <a:tr h="363418">
                <a:tc>
                  <a:txBody>
                    <a:bodyPr/>
                    <a:lstStyle/>
                    <a:p>
                      <a:pPr marL="285750" indent="-285750" algn="l">
                        <a:buClr>
                          <a:srgbClr val="FFC000"/>
                        </a:buClr>
                        <a:buFont typeface="Wingdings" pitchFamily="2" charset="2"/>
                        <a:buChar char="v"/>
                      </a:pPr>
                      <a:r>
                        <a:rPr lang="en-IN" sz="1800" dirty="0">
                          <a:effectLst/>
                          <a:latin typeface="Times New Roman" panose="02020603050405020304" pitchFamily="18" charset="0"/>
                          <a:cs typeface="Times New Roman" panose="02020603050405020304" pitchFamily="18" charset="0"/>
                        </a:rPr>
                        <a:t>Project Scope </a:t>
                      </a:r>
                    </a:p>
                  </a:txBody>
                  <a:tcPr marL="45720" marR="45720" anchor="ctr">
                    <a:lnL>
                      <a:noFill/>
                    </a:lnL>
                    <a:lnR>
                      <a:noFill/>
                    </a:lnR>
                    <a:lnT>
                      <a:noFill/>
                    </a:lnT>
                    <a:lnB>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272664613"/>
                  </a:ext>
                </a:extLst>
              </a:tr>
              <a:tr h="363418">
                <a:tc>
                  <a:txBody>
                    <a:bodyPr/>
                    <a:lstStyle/>
                    <a:p>
                      <a:pPr marL="285750" indent="-285750" algn="l">
                        <a:buClr>
                          <a:srgbClr val="FFC000"/>
                        </a:buClr>
                        <a:buFont typeface="Wingdings" pitchFamily="2" charset="2"/>
                        <a:buChar char="v"/>
                      </a:pPr>
                      <a:r>
                        <a:rPr lang="en-IN" sz="1800" dirty="0">
                          <a:effectLst/>
                          <a:latin typeface="Times New Roman" panose="02020603050405020304" pitchFamily="18" charset="0"/>
                          <a:cs typeface="Times New Roman" panose="02020603050405020304" pitchFamily="18" charset="0"/>
                        </a:rPr>
                        <a:t>Work Breakdown Structure </a:t>
                      </a:r>
                    </a:p>
                  </a:txBody>
                  <a:tcPr marL="45720" marR="45720" anchor="ctr">
                    <a:lnL>
                      <a:noFill/>
                    </a:lnL>
                    <a:lnR>
                      <a:noFill/>
                    </a:lnR>
                    <a:lnT>
                      <a:noFill/>
                    </a:lnT>
                    <a:lnB>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141285344"/>
                  </a:ext>
                </a:extLst>
              </a:tr>
              <a:tr h="363418">
                <a:tc>
                  <a:txBody>
                    <a:bodyPr/>
                    <a:lstStyle/>
                    <a:p>
                      <a:pPr marL="285750" indent="-285750" algn="l">
                        <a:buClr>
                          <a:srgbClr val="FFC000"/>
                        </a:buClr>
                        <a:buFont typeface="Wingdings" pitchFamily="2" charset="2"/>
                        <a:buChar char="v"/>
                      </a:pPr>
                      <a:r>
                        <a:rPr lang="en-IN" sz="1800" dirty="0">
                          <a:effectLst/>
                          <a:latin typeface="Times New Roman" panose="02020603050405020304" pitchFamily="18" charset="0"/>
                          <a:cs typeface="Times New Roman" panose="02020603050405020304" pitchFamily="18" charset="0"/>
                        </a:rPr>
                        <a:t>Gantt Chart</a:t>
                      </a:r>
                    </a:p>
                  </a:txBody>
                  <a:tcPr marL="45720" marR="45720" anchor="ctr">
                    <a:lnL>
                      <a:noFill/>
                    </a:lnL>
                    <a:lnR>
                      <a:noFill/>
                    </a:lnR>
                    <a:lnT>
                      <a:noFill/>
                    </a:lnT>
                    <a:lnB>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099031412"/>
                  </a:ext>
                </a:extLst>
              </a:tr>
              <a:tr h="363418">
                <a:tc>
                  <a:txBody>
                    <a:bodyPr/>
                    <a:lstStyle/>
                    <a:p>
                      <a:pPr marL="285750" indent="-285750" algn="l">
                        <a:buClr>
                          <a:srgbClr val="FFC000"/>
                        </a:buClr>
                        <a:buFont typeface="Wingdings" pitchFamily="2" charset="2"/>
                        <a:buChar char="v"/>
                      </a:pPr>
                      <a:r>
                        <a:rPr lang="en-IN" sz="1800" dirty="0">
                          <a:effectLst/>
                          <a:latin typeface="Times New Roman" panose="02020603050405020304" pitchFamily="18" charset="0"/>
                          <a:cs typeface="Times New Roman" panose="02020603050405020304" pitchFamily="18" charset="0"/>
                        </a:rPr>
                        <a:t>Schedule </a:t>
                      </a:r>
                    </a:p>
                  </a:txBody>
                  <a:tcPr marL="45720" marR="45720" anchor="ctr">
                    <a:lnL>
                      <a:noFill/>
                    </a:lnL>
                    <a:lnR>
                      <a:noFill/>
                    </a:lnR>
                    <a:lnT>
                      <a:noFill/>
                    </a:lnT>
                    <a:lnB>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2466739"/>
                  </a:ext>
                </a:extLst>
              </a:tr>
              <a:tr h="363418">
                <a:tc>
                  <a:txBody>
                    <a:bodyPr/>
                    <a:lstStyle/>
                    <a:p>
                      <a:pPr marL="285750" indent="-285750" algn="l">
                        <a:buClr>
                          <a:srgbClr val="FFC000"/>
                        </a:buClr>
                        <a:buFont typeface="Wingdings" pitchFamily="2" charset="2"/>
                        <a:buChar char="v"/>
                      </a:pPr>
                      <a:r>
                        <a:rPr lang="en-IN" sz="1800" dirty="0">
                          <a:effectLst/>
                          <a:latin typeface="Times New Roman" panose="02020603050405020304" pitchFamily="18" charset="0"/>
                          <a:cs typeface="Times New Roman" panose="02020603050405020304" pitchFamily="18" charset="0"/>
                        </a:rPr>
                        <a:t>Milestones </a:t>
                      </a:r>
                    </a:p>
                  </a:txBody>
                  <a:tcPr marL="45720" marR="45720" anchor="ctr">
                    <a:lnL>
                      <a:noFill/>
                    </a:lnL>
                    <a:lnR>
                      <a:noFill/>
                    </a:lnR>
                    <a:lnT>
                      <a:noFill/>
                    </a:lnT>
                    <a:lnB>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701315359"/>
                  </a:ext>
                </a:extLst>
              </a:tr>
              <a:tr h="363418">
                <a:tc>
                  <a:txBody>
                    <a:bodyPr/>
                    <a:lstStyle/>
                    <a:p>
                      <a:pPr marL="285750" indent="-285750" algn="l">
                        <a:buClr>
                          <a:srgbClr val="FFC000"/>
                        </a:buClr>
                        <a:buFont typeface="Wingdings" pitchFamily="2" charset="2"/>
                        <a:buChar char="v"/>
                      </a:pPr>
                      <a:r>
                        <a:rPr lang="en-IN" sz="1800" dirty="0">
                          <a:effectLst/>
                          <a:latin typeface="Times New Roman" panose="02020603050405020304" pitchFamily="18" charset="0"/>
                          <a:cs typeface="Times New Roman" panose="02020603050405020304" pitchFamily="18" charset="0"/>
                        </a:rPr>
                        <a:t>Resources </a:t>
                      </a:r>
                    </a:p>
                  </a:txBody>
                  <a:tcPr marL="45720" marR="45720" anchor="ctr">
                    <a:lnL>
                      <a:noFill/>
                    </a:lnL>
                    <a:lnR>
                      <a:noFill/>
                    </a:lnR>
                    <a:lnT>
                      <a:noFill/>
                    </a:lnT>
                    <a:lnB>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62129061"/>
                  </a:ext>
                </a:extLst>
              </a:tr>
              <a:tr h="363418">
                <a:tc>
                  <a:txBody>
                    <a:bodyPr/>
                    <a:lstStyle/>
                    <a:p>
                      <a:pPr marL="285750" indent="-285750" algn="l">
                        <a:buClr>
                          <a:srgbClr val="FFC000"/>
                        </a:buClr>
                        <a:buFont typeface="Wingdings" pitchFamily="2" charset="2"/>
                        <a:buChar char="v"/>
                      </a:pPr>
                      <a:r>
                        <a:rPr lang="en-IN" sz="1800" dirty="0">
                          <a:effectLst/>
                          <a:latin typeface="Times New Roman" panose="02020603050405020304" pitchFamily="18" charset="0"/>
                          <a:cs typeface="Times New Roman" panose="02020603050405020304" pitchFamily="18" charset="0"/>
                        </a:rPr>
                        <a:t>Project Budgeting and Control </a:t>
                      </a:r>
                    </a:p>
                  </a:txBody>
                  <a:tcPr marL="45720" marR="45720" anchor="ctr">
                    <a:lnL>
                      <a:noFill/>
                    </a:lnL>
                    <a:lnR>
                      <a:noFill/>
                    </a:lnR>
                    <a:lnT>
                      <a:noFill/>
                    </a:lnT>
                    <a:lnB>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790737852"/>
                  </a:ext>
                </a:extLst>
              </a:tr>
              <a:tr h="363418">
                <a:tc>
                  <a:txBody>
                    <a:bodyPr/>
                    <a:lstStyle/>
                    <a:p>
                      <a:pPr marL="285750" indent="-285750" algn="l">
                        <a:buClr>
                          <a:srgbClr val="FFC000"/>
                        </a:buClr>
                        <a:buFont typeface="Wingdings" pitchFamily="2" charset="2"/>
                        <a:buChar char="v"/>
                      </a:pPr>
                      <a:r>
                        <a:rPr lang="en-IN" sz="1800" dirty="0">
                          <a:effectLst/>
                          <a:latin typeface="Times New Roman" panose="02020603050405020304" pitchFamily="18" charset="0"/>
                          <a:cs typeface="Times New Roman" panose="02020603050405020304" pitchFamily="18" charset="0"/>
                        </a:rPr>
                        <a:t>Communication Matrix </a:t>
                      </a:r>
                    </a:p>
                  </a:txBody>
                  <a:tcPr marL="45720" marR="45720" anchor="ctr">
                    <a:lnL>
                      <a:noFill/>
                    </a:lnL>
                    <a:lnR>
                      <a:noFill/>
                    </a:lnR>
                    <a:lnT>
                      <a:noFill/>
                    </a:lnT>
                    <a:lnB>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61384124"/>
                  </a:ext>
                </a:extLst>
              </a:tr>
              <a:tr h="363418">
                <a:tc>
                  <a:txBody>
                    <a:bodyPr/>
                    <a:lstStyle/>
                    <a:p>
                      <a:pPr marL="285750" indent="-285750" algn="l">
                        <a:buClr>
                          <a:srgbClr val="FFC000"/>
                        </a:buClr>
                        <a:buFont typeface="Wingdings" pitchFamily="2" charset="2"/>
                        <a:buChar char="v"/>
                      </a:pPr>
                      <a:r>
                        <a:rPr lang="en-IN" sz="1800" dirty="0">
                          <a:effectLst/>
                          <a:latin typeface="Times New Roman" panose="02020603050405020304" pitchFamily="18" charset="0"/>
                          <a:cs typeface="Times New Roman" panose="02020603050405020304" pitchFamily="18" charset="0"/>
                        </a:rPr>
                        <a:t>Risk Analysis </a:t>
                      </a:r>
                    </a:p>
                  </a:txBody>
                  <a:tcPr marL="45720" marR="45720" anchor="ctr">
                    <a:lnL>
                      <a:noFill/>
                    </a:lnL>
                    <a:lnR>
                      <a:noFill/>
                    </a:lnR>
                    <a:lnT>
                      <a:noFill/>
                    </a:lnT>
                    <a:lnB>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00077156"/>
                  </a:ext>
                </a:extLst>
              </a:tr>
              <a:tr h="363418">
                <a:tc>
                  <a:txBody>
                    <a:bodyPr/>
                    <a:lstStyle/>
                    <a:p>
                      <a:pPr marL="285750" indent="-285750" algn="l">
                        <a:buClr>
                          <a:srgbClr val="FFC000"/>
                        </a:buClr>
                        <a:buFont typeface="Wingdings" pitchFamily="2" charset="2"/>
                        <a:buChar char="v"/>
                      </a:pPr>
                      <a:r>
                        <a:rPr lang="en-IN" sz="1800" dirty="0">
                          <a:effectLst/>
                          <a:latin typeface="Times New Roman" panose="02020603050405020304" pitchFamily="18" charset="0"/>
                          <a:cs typeface="Times New Roman" panose="02020603050405020304" pitchFamily="18" charset="0"/>
                        </a:rPr>
                        <a:t>Assumptions and Dependencies </a:t>
                      </a:r>
                    </a:p>
                  </a:txBody>
                  <a:tcPr marL="45720" marR="45720" anchor="ctr">
                    <a:lnL>
                      <a:noFill/>
                    </a:lnL>
                    <a:lnR>
                      <a:noFill/>
                    </a:lnR>
                    <a:lnT>
                      <a:noFill/>
                    </a:lnT>
                    <a:lnB>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68228137"/>
                  </a:ext>
                </a:extLst>
              </a:tr>
              <a:tr h="363418">
                <a:tc>
                  <a:txBody>
                    <a:bodyPr/>
                    <a:lstStyle/>
                    <a:p>
                      <a:pPr marL="285750" indent="-285750" algn="l">
                        <a:buClr>
                          <a:srgbClr val="FFC000"/>
                        </a:buClr>
                        <a:buFont typeface="Wingdings" pitchFamily="2" charset="2"/>
                        <a:buChar char="v"/>
                      </a:pPr>
                      <a:r>
                        <a:rPr lang="en-IN" sz="1800" dirty="0">
                          <a:effectLst/>
                          <a:latin typeface="Times New Roman" panose="02020603050405020304" pitchFamily="18" charset="0"/>
                          <a:cs typeface="Times New Roman" panose="02020603050405020304" pitchFamily="18" charset="0"/>
                        </a:rPr>
                        <a:t>Constraints </a:t>
                      </a:r>
                    </a:p>
                  </a:txBody>
                  <a:tcPr marL="45720" marR="45720" anchor="ctr">
                    <a:lnL>
                      <a:noFill/>
                    </a:lnL>
                    <a:lnR>
                      <a:noFill/>
                    </a:lnR>
                    <a:lnT>
                      <a:noFill/>
                    </a:lnT>
                    <a:lnB>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708881884"/>
                  </a:ext>
                </a:extLst>
              </a:tr>
            </a:tbl>
          </a:graphicData>
        </a:graphic>
      </p:graphicFrame>
    </p:spTree>
    <p:extLst>
      <p:ext uri="{BB962C8B-B14F-4D97-AF65-F5344CB8AC3E}">
        <p14:creationId xmlns:p14="http://schemas.microsoft.com/office/powerpoint/2010/main" val="4219607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253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646357" y="509060"/>
            <a:ext cx="10709031" cy="734621"/>
          </a:xfrm>
        </p:spPr>
        <p:txBody>
          <a:bodyPr>
            <a:normAutofit/>
          </a:bodyPr>
          <a:lstStyle/>
          <a:p>
            <a:pPr lvl="0" algn="ctr">
              <a:spcBef>
                <a:spcPts val="1500"/>
              </a:spcBef>
              <a:spcAft>
                <a:spcPts val="1200"/>
              </a:spcAft>
              <a:tabLst>
                <a:tab pos="274320" algn="l"/>
              </a:tabLst>
            </a:pPr>
            <a:r>
              <a:rPr lang="en-US" b="1" kern="1400" dirty="0">
                <a:effectLst/>
                <a:latin typeface="Times New Roman" panose="02020603050405020304" pitchFamily="18" charset="0"/>
              </a:rPr>
              <a:t>Project Mission</a:t>
            </a:r>
            <a:endParaRPr lang="en-IN" b="1" kern="1400" dirty="0">
              <a:effectLst/>
              <a:latin typeface="Times New Roman" panose="02020603050405020304" pitchFamily="18" charset="0"/>
            </a:endParaRPr>
          </a:p>
        </p:txBody>
      </p:sp>
      <p:sp>
        <p:nvSpPr>
          <p:cNvPr id="2" name="Content Placeholder 1">
            <a:extLst>
              <a:ext uri="{FF2B5EF4-FFF2-40B4-BE49-F238E27FC236}">
                <a16:creationId xmlns:a16="http://schemas.microsoft.com/office/drawing/2014/main" id="{A2718B01-5559-D25B-AEA3-D07739F321BD}"/>
              </a:ext>
            </a:extLst>
          </p:cNvPr>
          <p:cNvSpPr>
            <a:spLocks noGrp="1"/>
          </p:cNvSpPr>
          <p:nvPr>
            <p:ph idx="1"/>
          </p:nvPr>
        </p:nvSpPr>
        <p:spPr>
          <a:xfrm>
            <a:off x="646357" y="1940125"/>
            <a:ext cx="10709031" cy="3258992"/>
          </a:xfrm>
        </p:spPr>
        <p:txBody>
          <a:bodyPr>
            <a:normAutofit lnSpcReduction="10000"/>
          </a:bodyPr>
          <a:lstStyle/>
          <a:p>
            <a:pPr marL="0" indent="0" algn="ctr">
              <a:lnSpc>
                <a:spcPct val="150000"/>
              </a:lnSpc>
              <a:buNone/>
            </a:pP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For coffee lovers in the local community who seek a welcoming and cozy café experience, </a:t>
            </a:r>
            <a:r>
              <a:rPr lang="en-US" sz="2400" b="1" dirty="0">
                <a:effectLst/>
                <a:latin typeface="Times New Roman" panose="02020603050405020304" pitchFamily="18" charset="0"/>
                <a:ea typeface="Times New Roman" panose="02020603050405020304" pitchFamily="18" charset="0"/>
              </a:rPr>
              <a:t>Rustic Roast </a:t>
            </a:r>
            <a:r>
              <a:rPr lang="en-US" sz="2400" dirty="0">
                <a:effectLst/>
                <a:latin typeface="Times New Roman" panose="02020603050405020304" pitchFamily="18" charset="0"/>
                <a:ea typeface="Times New Roman" panose="02020603050405020304" pitchFamily="18" charset="0"/>
              </a:rPr>
              <a:t>is a renovated building turned into a relaxing coffeehouse that provides Gourmet coffee, appetizing food, and a comfortable ambience, unlike other coffee shops in the locality. Our service provides a unique and warm environment, high-quality coffee and food, and exceptional customer service to create a memorable experience that keeps customers coming back for more.</a:t>
            </a:r>
            <a:r>
              <a:rPr lang="en-US" sz="2400" b="1" dirty="0">
                <a:effectLst/>
                <a:latin typeface="Times New Roman" panose="02020603050405020304" pitchFamily="18" charset="0"/>
                <a:ea typeface="Times New Roman" panose="02020603050405020304" pitchFamily="18" charset="0"/>
              </a:rPr>
              <a:t>”</a:t>
            </a:r>
            <a:endParaRPr lang="en-IN" sz="2400" b="1" dirty="0">
              <a:effectLst/>
              <a:latin typeface="Times New Roman" panose="02020603050405020304" pitchFamily="18" charset="0"/>
              <a:ea typeface="Times New Roman" panose="02020603050405020304" pitchFamily="18" charset="0"/>
            </a:endParaRPr>
          </a:p>
          <a:p>
            <a:pPr marL="0" indent="0" algn="just">
              <a:lnSpc>
                <a:spcPct val="150000"/>
              </a:lnSpc>
              <a:buNone/>
            </a:pPr>
            <a:endParaRPr lang="en-IN" dirty="0">
              <a:effectLst/>
              <a:latin typeface="Times New Roman" panose="02020603050405020304" pitchFamily="18" charset="0"/>
              <a:ea typeface="Times New Roman" panose="02020603050405020304" pitchFamily="18" charset="0"/>
            </a:endParaRPr>
          </a:p>
          <a:p>
            <a:pPr algn="just"/>
            <a:endParaRPr lang="en-US" dirty="0"/>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3</a:t>
            </a:fld>
            <a:endParaRPr lang="en-US"/>
          </a:p>
        </p:txBody>
      </p:sp>
    </p:spTree>
    <p:extLst>
      <p:ext uri="{BB962C8B-B14F-4D97-AF65-F5344CB8AC3E}">
        <p14:creationId xmlns:p14="http://schemas.microsoft.com/office/powerpoint/2010/main" val="3721773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C188FCE-C25E-6AF9-7C38-1125F90C2D44}"/>
              </a:ext>
            </a:extLst>
          </p:cNvPr>
          <p:cNvSpPr>
            <a:spLocks noGrp="1"/>
          </p:cNvSpPr>
          <p:nvPr>
            <p:ph type="sldNum" sz="quarter" idx="12"/>
          </p:nvPr>
        </p:nvSpPr>
        <p:spPr/>
        <p:txBody>
          <a:bodyPr/>
          <a:lstStyle/>
          <a:p>
            <a:fld id="{4267CD5E-26CF-4249-8540-BB1D07FD4227}" type="slidenum">
              <a:rPr lang="en-US" smtClean="0"/>
              <a:t>4</a:t>
            </a:fld>
            <a:endParaRPr lang="en-US" dirty="0"/>
          </a:p>
        </p:txBody>
      </p:sp>
      <p:sp>
        <p:nvSpPr>
          <p:cNvPr id="6" name="Title 3">
            <a:extLst>
              <a:ext uri="{FF2B5EF4-FFF2-40B4-BE49-F238E27FC236}">
                <a16:creationId xmlns:a16="http://schemas.microsoft.com/office/drawing/2014/main" id="{817FEF45-698A-D543-5C34-0B108948C09E}"/>
              </a:ext>
            </a:extLst>
          </p:cNvPr>
          <p:cNvSpPr>
            <a:spLocks noGrp="1"/>
          </p:cNvSpPr>
          <p:nvPr>
            <p:ph type="title"/>
          </p:nvPr>
        </p:nvSpPr>
        <p:spPr>
          <a:xfrm>
            <a:off x="646357" y="509060"/>
            <a:ext cx="10709031" cy="734621"/>
          </a:xfrm>
        </p:spPr>
        <p:txBody>
          <a:bodyPr>
            <a:normAutofit/>
          </a:bodyPr>
          <a:lstStyle/>
          <a:p>
            <a:pPr lvl="0" algn="ctr">
              <a:spcBef>
                <a:spcPts val="1500"/>
              </a:spcBef>
              <a:spcAft>
                <a:spcPts val="1200"/>
              </a:spcAft>
              <a:tabLst>
                <a:tab pos="274320" algn="l"/>
              </a:tabLst>
            </a:pPr>
            <a:r>
              <a:rPr lang="en-US" b="1" kern="1400" dirty="0">
                <a:effectLst/>
                <a:latin typeface="Times New Roman" panose="02020603050405020304" pitchFamily="18" charset="0"/>
              </a:rPr>
              <a:t>Project </a:t>
            </a:r>
            <a:r>
              <a:rPr lang="en-US" kern="1400" dirty="0">
                <a:latin typeface="Times New Roman" panose="02020603050405020304" pitchFamily="18" charset="0"/>
              </a:rPr>
              <a:t>Description</a:t>
            </a:r>
            <a:endParaRPr lang="en-IN" b="1" kern="1400" dirty="0">
              <a:effectLst/>
              <a:latin typeface="Times New Roman" panose="02020603050405020304" pitchFamily="18" charset="0"/>
            </a:endParaRPr>
          </a:p>
        </p:txBody>
      </p:sp>
      <p:sp>
        <p:nvSpPr>
          <p:cNvPr id="8" name="TextBox 7">
            <a:extLst>
              <a:ext uri="{FF2B5EF4-FFF2-40B4-BE49-F238E27FC236}">
                <a16:creationId xmlns:a16="http://schemas.microsoft.com/office/drawing/2014/main" id="{FC1D24B5-C78A-9575-BAA6-7D373E21C102}"/>
              </a:ext>
            </a:extLst>
          </p:cNvPr>
          <p:cNvSpPr txBox="1"/>
          <p:nvPr/>
        </p:nvSpPr>
        <p:spPr>
          <a:xfrm>
            <a:off x="2394569" y="1246264"/>
            <a:ext cx="8769035" cy="5178534"/>
          </a:xfrm>
          <a:prstGeom prst="rect">
            <a:avLst/>
          </a:prstGeom>
          <a:noFill/>
        </p:spPr>
        <p:txBody>
          <a:bodyPr wrap="square">
            <a:spAutoFit/>
          </a:bodyPr>
          <a:lstStyle/>
          <a:p>
            <a:pPr algn="just">
              <a:lnSpc>
                <a:spcPct val="200000"/>
              </a:lnSpc>
              <a:buClr>
                <a:schemeClr val="accent4"/>
              </a:buClr>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Aim</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of the Project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afe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R</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enovation at</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411 Washington St, Hoboken NJ, 07030</a:t>
            </a:r>
          </a:p>
          <a:p>
            <a:pPr algn="just">
              <a:lnSpc>
                <a:spcPct val="200000"/>
              </a:lnSpc>
              <a:buClr>
                <a:schemeClr val="accent4"/>
              </a:buClr>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200000"/>
              </a:lnSpc>
              <a:buClr>
                <a:schemeClr val="accent4"/>
              </a:buClr>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Budget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$300,000  </a:t>
            </a:r>
          </a:p>
          <a:p>
            <a:pPr algn="just">
              <a:lnSpc>
                <a:spcPct val="200000"/>
              </a:lnSpc>
              <a:buClr>
                <a:schemeClr val="accent4"/>
              </a:buClr>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200000"/>
              </a:lnSpc>
              <a:buClr>
                <a:schemeClr val="accent4"/>
              </a:buClr>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Timeline :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5 months</a:t>
            </a:r>
          </a:p>
          <a:p>
            <a:pPr algn="just">
              <a:lnSpc>
                <a:spcPct val="200000"/>
              </a:lnSpc>
              <a:buClr>
                <a:schemeClr val="accent4"/>
              </a:buClr>
            </a:pP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200000"/>
              </a:lnSpc>
              <a:buClr>
                <a:schemeClr val="accent4"/>
              </a:buClr>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Final Deliverable :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F</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ully operational and furnished cafe in Hoboken</a:t>
            </a:r>
          </a:p>
          <a:p>
            <a:pPr algn="just">
              <a:buClr>
                <a:schemeClr val="accent4"/>
              </a:buClr>
            </a:pPr>
            <a:r>
              <a:rPr lang="en-IN" dirty="0">
                <a:effectLst/>
                <a:latin typeface="Times New Roman" panose="02020603050405020304" pitchFamily="18" charset="0"/>
                <a:cs typeface="Times New Roman" panose="02020603050405020304" pitchFamily="18" charset="0"/>
              </a:rPr>
              <a:t> </a:t>
            </a:r>
          </a:p>
          <a:p>
            <a:pPr marL="285750" indent="-285750" algn="just">
              <a:lnSpc>
                <a:spcPct val="200000"/>
              </a:lnSpc>
              <a:buFont typeface="Arial" panose="020B0604020202020204" pitchFamily="34" charset="0"/>
              <a:buChar char="•"/>
            </a:pP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9" name="Graphic 8" descr="Stopwatch">
            <a:extLst>
              <a:ext uri="{FF2B5EF4-FFF2-40B4-BE49-F238E27FC236}">
                <a16:creationId xmlns:a16="http://schemas.microsoft.com/office/drawing/2014/main" id="{293A232D-47EC-6E56-9670-594D043F15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6990" y="3570945"/>
            <a:ext cx="734621" cy="734621"/>
          </a:xfrm>
          <a:prstGeom prst="rect">
            <a:avLst/>
          </a:prstGeom>
        </p:spPr>
      </p:pic>
      <p:pic>
        <p:nvPicPr>
          <p:cNvPr id="11" name="Graphic 10" descr="Money">
            <a:extLst>
              <a:ext uri="{FF2B5EF4-FFF2-40B4-BE49-F238E27FC236}">
                <a16:creationId xmlns:a16="http://schemas.microsoft.com/office/drawing/2014/main" id="{96BC6491-0248-1906-6BE4-958337F179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26990" y="2446889"/>
            <a:ext cx="734621" cy="734621"/>
          </a:xfrm>
          <a:prstGeom prst="rect">
            <a:avLst/>
          </a:prstGeom>
        </p:spPr>
      </p:pic>
      <p:pic>
        <p:nvPicPr>
          <p:cNvPr id="13" name="Graphic 12" descr="Bullseye">
            <a:extLst>
              <a:ext uri="{FF2B5EF4-FFF2-40B4-BE49-F238E27FC236}">
                <a16:creationId xmlns:a16="http://schemas.microsoft.com/office/drawing/2014/main" id="{C7C0273B-F146-9437-9B67-B5F334DFE8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26990" y="1322828"/>
            <a:ext cx="734623" cy="734623"/>
          </a:xfrm>
          <a:prstGeom prst="rect">
            <a:avLst/>
          </a:prstGeom>
        </p:spPr>
      </p:pic>
      <p:pic>
        <p:nvPicPr>
          <p:cNvPr id="15" name="Graphic 14" descr="Truck">
            <a:extLst>
              <a:ext uri="{FF2B5EF4-FFF2-40B4-BE49-F238E27FC236}">
                <a16:creationId xmlns:a16="http://schemas.microsoft.com/office/drawing/2014/main" id="{76A6F39D-0BAF-B876-45EC-794C999F81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26990" y="4864268"/>
            <a:ext cx="734622" cy="734622"/>
          </a:xfrm>
          <a:prstGeom prst="rect">
            <a:avLst/>
          </a:prstGeom>
        </p:spPr>
      </p:pic>
    </p:spTree>
    <p:extLst>
      <p:ext uri="{BB962C8B-B14F-4D97-AF65-F5344CB8AC3E}">
        <p14:creationId xmlns:p14="http://schemas.microsoft.com/office/powerpoint/2010/main" val="3253665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646357" y="509060"/>
            <a:ext cx="10709031" cy="734621"/>
          </a:xfrm>
        </p:spPr>
        <p:txBody>
          <a:bodyPr>
            <a:normAutofit/>
          </a:bodyPr>
          <a:lstStyle/>
          <a:p>
            <a:pPr lvl="0" algn="ctr">
              <a:spcBef>
                <a:spcPts val="1500"/>
              </a:spcBef>
              <a:spcAft>
                <a:spcPts val="1200"/>
              </a:spcAft>
              <a:tabLst>
                <a:tab pos="274320" algn="l"/>
              </a:tabLst>
            </a:pPr>
            <a:r>
              <a:rPr lang="en-US" b="1" kern="1400" dirty="0">
                <a:effectLst/>
                <a:latin typeface="Times New Roman" panose="02020603050405020304" pitchFamily="18" charset="0"/>
              </a:rPr>
              <a:t>Business Objectives</a:t>
            </a:r>
            <a:endParaRPr lang="en-IN" b="1" kern="1400" dirty="0">
              <a:effectLst/>
              <a:latin typeface="Times New Roman" panose="02020603050405020304" pitchFamily="18" charset="0"/>
            </a:endParaRP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5</a:t>
            </a:fld>
            <a:endParaRPr lang="en-US"/>
          </a:p>
        </p:txBody>
      </p:sp>
      <p:sp>
        <p:nvSpPr>
          <p:cNvPr id="6" name="Rectangle 5">
            <a:extLst>
              <a:ext uri="{FF2B5EF4-FFF2-40B4-BE49-F238E27FC236}">
                <a16:creationId xmlns:a16="http://schemas.microsoft.com/office/drawing/2014/main" id="{85971414-4DE1-03D2-A755-4A01ECC78F44}"/>
              </a:ext>
            </a:extLst>
          </p:cNvPr>
          <p:cNvSpPr/>
          <p:nvPr/>
        </p:nvSpPr>
        <p:spPr>
          <a:xfrm>
            <a:off x="1870841" y="1740588"/>
            <a:ext cx="3647089" cy="1568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Revenue Increase </a:t>
            </a:r>
          </a:p>
        </p:txBody>
      </p:sp>
      <p:sp>
        <p:nvSpPr>
          <p:cNvPr id="7" name="Rectangle 6">
            <a:extLst>
              <a:ext uri="{FF2B5EF4-FFF2-40B4-BE49-F238E27FC236}">
                <a16:creationId xmlns:a16="http://schemas.microsoft.com/office/drawing/2014/main" id="{7FE354B0-4522-CAA1-8AC6-285B50BFE0C1}"/>
              </a:ext>
            </a:extLst>
          </p:cNvPr>
          <p:cNvSpPr/>
          <p:nvPr/>
        </p:nvSpPr>
        <p:spPr>
          <a:xfrm>
            <a:off x="6674069" y="1740588"/>
            <a:ext cx="3647089" cy="1568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Cost Savings</a:t>
            </a:r>
          </a:p>
        </p:txBody>
      </p:sp>
      <p:sp>
        <p:nvSpPr>
          <p:cNvPr id="8" name="Rectangle 7">
            <a:extLst>
              <a:ext uri="{FF2B5EF4-FFF2-40B4-BE49-F238E27FC236}">
                <a16:creationId xmlns:a16="http://schemas.microsoft.com/office/drawing/2014/main" id="{52445DA8-FD24-6713-B163-D13FB3967757}"/>
              </a:ext>
            </a:extLst>
          </p:cNvPr>
          <p:cNvSpPr/>
          <p:nvPr/>
        </p:nvSpPr>
        <p:spPr>
          <a:xfrm>
            <a:off x="1870842" y="3968405"/>
            <a:ext cx="3647089" cy="1568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Return on Investment</a:t>
            </a:r>
          </a:p>
        </p:txBody>
      </p:sp>
      <p:sp>
        <p:nvSpPr>
          <p:cNvPr id="9" name="Rectangle 8">
            <a:extLst>
              <a:ext uri="{FF2B5EF4-FFF2-40B4-BE49-F238E27FC236}">
                <a16:creationId xmlns:a16="http://schemas.microsoft.com/office/drawing/2014/main" id="{B5191B62-43D4-36E9-84E3-60F25FCF473B}"/>
              </a:ext>
            </a:extLst>
          </p:cNvPr>
          <p:cNvSpPr/>
          <p:nvPr/>
        </p:nvSpPr>
        <p:spPr>
          <a:xfrm>
            <a:off x="6674069" y="3968405"/>
            <a:ext cx="3647089" cy="1568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Target Release Date</a:t>
            </a:r>
          </a:p>
        </p:txBody>
      </p:sp>
    </p:spTree>
    <p:extLst>
      <p:ext uri="{BB962C8B-B14F-4D97-AF65-F5344CB8AC3E}">
        <p14:creationId xmlns:p14="http://schemas.microsoft.com/office/powerpoint/2010/main" val="3373772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661401" y="429889"/>
            <a:ext cx="10709031" cy="734621"/>
          </a:xfrm>
        </p:spPr>
        <p:txBody>
          <a:bodyPr>
            <a:normAutofit/>
          </a:bodyPr>
          <a:lstStyle/>
          <a:p>
            <a:pPr lvl="0" algn="ctr">
              <a:spcBef>
                <a:spcPts val="1500"/>
              </a:spcBef>
              <a:spcAft>
                <a:spcPts val="1200"/>
              </a:spcAft>
              <a:tabLst>
                <a:tab pos="274320" algn="l"/>
              </a:tabLst>
            </a:pPr>
            <a:r>
              <a:rPr lang="en-US" b="1" kern="1400" dirty="0">
                <a:effectLst/>
                <a:latin typeface="Times New Roman" panose="02020603050405020304" pitchFamily="18" charset="0"/>
              </a:rPr>
              <a:t>Success Criteria</a:t>
            </a:r>
            <a:endParaRPr lang="en-IN" b="1" kern="1400" dirty="0">
              <a:effectLst/>
              <a:latin typeface="Times New Roman" panose="02020603050405020304" pitchFamily="18" charset="0"/>
            </a:endParaRP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6</a:t>
            </a:fld>
            <a:endParaRPr lang="en-US"/>
          </a:p>
        </p:txBody>
      </p:sp>
      <p:graphicFrame>
        <p:nvGraphicFramePr>
          <p:cNvPr id="7" name="Diagram 6">
            <a:extLst>
              <a:ext uri="{FF2B5EF4-FFF2-40B4-BE49-F238E27FC236}">
                <a16:creationId xmlns:a16="http://schemas.microsoft.com/office/drawing/2014/main" id="{179A27E3-ADB8-4206-4158-3BF9AA0415EB}"/>
              </a:ext>
            </a:extLst>
          </p:cNvPr>
          <p:cNvGraphicFramePr/>
          <p:nvPr>
            <p:extLst>
              <p:ext uri="{D42A27DB-BD31-4B8C-83A1-F6EECF244321}">
                <p14:modId xmlns:p14="http://schemas.microsoft.com/office/powerpoint/2010/main" val="1669895693"/>
              </p:ext>
            </p:extLst>
          </p:nvPr>
        </p:nvGraphicFramePr>
        <p:xfrm>
          <a:off x="836611" y="1459584"/>
          <a:ext cx="10358610" cy="39388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730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673C44-9F6A-E661-7413-F7C5756D6557}"/>
              </a:ext>
            </a:extLst>
          </p:cNvPr>
          <p:cNvSpPr>
            <a:spLocks noGrp="1"/>
          </p:cNvSpPr>
          <p:nvPr>
            <p:ph type="sldNum" sz="quarter" idx="12"/>
          </p:nvPr>
        </p:nvSpPr>
        <p:spPr/>
        <p:txBody>
          <a:bodyPr/>
          <a:lstStyle/>
          <a:p>
            <a:fld id="{4267CD5E-26CF-4249-8540-BB1D07FD4227}" type="slidenum">
              <a:rPr lang="en-US" smtClean="0"/>
              <a:t>7</a:t>
            </a:fld>
            <a:endParaRPr lang="en-US"/>
          </a:p>
        </p:txBody>
      </p:sp>
      <p:sp>
        <p:nvSpPr>
          <p:cNvPr id="10" name="TextBox 9">
            <a:extLst>
              <a:ext uri="{FF2B5EF4-FFF2-40B4-BE49-F238E27FC236}">
                <a16:creationId xmlns:a16="http://schemas.microsoft.com/office/drawing/2014/main" id="{D0BE563D-6283-725B-000A-C3D76166ED3D}"/>
              </a:ext>
            </a:extLst>
          </p:cNvPr>
          <p:cNvSpPr txBox="1"/>
          <p:nvPr/>
        </p:nvSpPr>
        <p:spPr>
          <a:xfrm>
            <a:off x="0" y="329259"/>
            <a:ext cx="12192000" cy="707886"/>
          </a:xfrm>
          <a:prstGeom prst="rect">
            <a:avLst/>
          </a:prstGeom>
          <a:noFill/>
        </p:spPr>
        <p:txBody>
          <a:bodyPr wrap="square">
            <a:spAutoFit/>
          </a:bodyPr>
          <a:lstStyle/>
          <a:p>
            <a:pPr algn="ctr"/>
            <a:r>
              <a:rPr lang="en-IN" sz="4000" b="1" dirty="0">
                <a:effectLst/>
                <a:latin typeface="Times New Roman" panose="02020603050405020304" pitchFamily="18" charset="0"/>
                <a:cs typeface="Times New Roman" panose="02020603050405020304" pitchFamily="18" charset="0"/>
              </a:rPr>
              <a:t>Stakeholders </a:t>
            </a:r>
            <a:endParaRPr lang="en-IN" sz="4000" dirty="0">
              <a:effectLst/>
              <a:latin typeface="Times New Roman" panose="02020603050405020304" pitchFamily="18" charset="0"/>
              <a:cs typeface="Times New Roman" panose="02020603050405020304" pitchFamily="18" charset="0"/>
            </a:endParaRPr>
          </a:p>
        </p:txBody>
      </p:sp>
      <p:pic>
        <p:nvPicPr>
          <p:cNvPr id="3" name="Graphic 2" descr="Group brainstorm">
            <a:extLst>
              <a:ext uri="{FF2B5EF4-FFF2-40B4-BE49-F238E27FC236}">
                <a16:creationId xmlns:a16="http://schemas.microsoft.com/office/drawing/2014/main" id="{C75F46EC-EB4E-1749-8961-6EADED7867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34478" y="3632117"/>
            <a:ext cx="2827285" cy="2827285"/>
          </a:xfrm>
          <a:prstGeom prst="rect">
            <a:avLst/>
          </a:prstGeom>
        </p:spPr>
      </p:pic>
      <p:sp>
        <p:nvSpPr>
          <p:cNvPr id="4" name="Rectangle 3">
            <a:extLst>
              <a:ext uri="{FF2B5EF4-FFF2-40B4-BE49-F238E27FC236}">
                <a16:creationId xmlns:a16="http://schemas.microsoft.com/office/drawing/2014/main" id="{F385CA3A-1245-5243-7369-50B5D723FFFC}"/>
              </a:ext>
            </a:extLst>
          </p:cNvPr>
          <p:cNvSpPr/>
          <p:nvPr/>
        </p:nvSpPr>
        <p:spPr>
          <a:xfrm>
            <a:off x="6979554" y="3034081"/>
            <a:ext cx="1954924" cy="120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Local Residents</a:t>
            </a:r>
          </a:p>
        </p:txBody>
      </p:sp>
      <p:sp>
        <p:nvSpPr>
          <p:cNvPr id="6" name="Rectangle 5">
            <a:extLst>
              <a:ext uri="{FF2B5EF4-FFF2-40B4-BE49-F238E27FC236}">
                <a16:creationId xmlns:a16="http://schemas.microsoft.com/office/drawing/2014/main" id="{63E84616-9893-4896-FF4F-554A5241F4E5}"/>
              </a:ext>
            </a:extLst>
          </p:cNvPr>
          <p:cNvSpPr/>
          <p:nvPr/>
        </p:nvSpPr>
        <p:spPr>
          <a:xfrm>
            <a:off x="1114097" y="1387367"/>
            <a:ext cx="1954924" cy="120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Project Sponsor</a:t>
            </a:r>
          </a:p>
        </p:txBody>
      </p:sp>
      <p:sp>
        <p:nvSpPr>
          <p:cNvPr id="7" name="Rectangle 6">
            <a:extLst>
              <a:ext uri="{FF2B5EF4-FFF2-40B4-BE49-F238E27FC236}">
                <a16:creationId xmlns:a16="http://schemas.microsoft.com/office/drawing/2014/main" id="{ABD7056C-8BF2-4CF8-201F-6472568BCDCD}"/>
              </a:ext>
            </a:extLst>
          </p:cNvPr>
          <p:cNvSpPr/>
          <p:nvPr/>
        </p:nvSpPr>
        <p:spPr>
          <a:xfrm>
            <a:off x="4692527" y="1387367"/>
            <a:ext cx="1954924" cy="120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Project Manager</a:t>
            </a:r>
          </a:p>
        </p:txBody>
      </p:sp>
      <p:sp>
        <p:nvSpPr>
          <p:cNvPr id="9" name="Rectangle 8">
            <a:extLst>
              <a:ext uri="{FF2B5EF4-FFF2-40B4-BE49-F238E27FC236}">
                <a16:creationId xmlns:a16="http://schemas.microsoft.com/office/drawing/2014/main" id="{05D72D90-67FD-41F4-7C54-0A0C794203D5}"/>
              </a:ext>
            </a:extLst>
          </p:cNvPr>
          <p:cNvSpPr/>
          <p:nvPr/>
        </p:nvSpPr>
        <p:spPr>
          <a:xfrm>
            <a:off x="2768505" y="3052647"/>
            <a:ext cx="1954924" cy="120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Café Staff</a:t>
            </a:r>
          </a:p>
        </p:txBody>
      </p:sp>
      <p:sp>
        <p:nvSpPr>
          <p:cNvPr id="11" name="Rectangle 10">
            <a:extLst>
              <a:ext uri="{FF2B5EF4-FFF2-40B4-BE49-F238E27FC236}">
                <a16:creationId xmlns:a16="http://schemas.microsoft.com/office/drawing/2014/main" id="{D7FCFAFD-9502-82F6-8A8E-1917381CA0A4}"/>
              </a:ext>
            </a:extLst>
          </p:cNvPr>
          <p:cNvSpPr/>
          <p:nvPr/>
        </p:nvSpPr>
        <p:spPr>
          <a:xfrm>
            <a:off x="1114097" y="4766442"/>
            <a:ext cx="1954924" cy="120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Customers</a:t>
            </a: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77D5304D-7ED1-49E0-9B87-AFD8CA6D0D5C}"/>
              </a:ext>
            </a:extLst>
          </p:cNvPr>
          <p:cNvSpPr/>
          <p:nvPr/>
        </p:nvSpPr>
        <p:spPr>
          <a:xfrm>
            <a:off x="4723429" y="4766442"/>
            <a:ext cx="1954924" cy="120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Suppliers</a:t>
            </a:r>
            <a:endParaRPr lang="en-US"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1ACA0444-C099-0AD9-DA9F-16172831B4B6}"/>
              </a:ext>
            </a:extLst>
          </p:cNvPr>
          <p:cNvSpPr/>
          <p:nvPr/>
        </p:nvSpPr>
        <p:spPr>
          <a:xfrm>
            <a:off x="8934478" y="1387367"/>
            <a:ext cx="1954924" cy="120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Café Owner</a:t>
            </a:r>
          </a:p>
        </p:txBody>
      </p:sp>
    </p:spTree>
    <p:extLst>
      <p:ext uri="{BB962C8B-B14F-4D97-AF65-F5344CB8AC3E}">
        <p14:creationId xmlns:p14="http://schemas.microsoft.com/office/powerpoint/2010/main" val="2219819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646354" y="484186"/>
            <a:ext cx="10709031" cy="734621"/>
          </a:xfrm>
        </p:spPr>
        <p:txBody>
          <a:bodyPr>
            <a:normAutofit fontScale="90000"/>
          </a:bodyPr>
          <a:lstStyle/>
          <a:p>
            <a:pPr algn="ctr">
              <a:spcBef>
                <a:spcPts val="1500"/>
              </a:spcBef>
              <a:spcAft>
                <a:spcPts val="1200"/>
              </a:spcAft>
              <a:tabLst>
                <a:tab pos="274320" algn="l"/>
              </a:tabLst>
            </a:pPr>
            <a:r>
              <a:rPr lang="en-US" sz="4400" b="1" kern="1400" dirty="0">
                <a:effectLst/>
                <a:latin typeface="Times New Roman" panose="02020603050405020304" pitchFamily="18" charset="0"/>
              </a:rPr>
              <a:t>Project</a:t>
            </a:r>
            <a:r>
              <a:rPr lang="en-US" b="1" kern="1400" dirty="0">
                <a:effectLst/>
                <a:latin typeface="Times New Roman" panose="02020603050405020304" pitchFamily="18" charset="0"/>
              </a:rPr>
              <a:t> </a:t>
            </a:r>
            <a:r>
              <a:rPr lang="en-US" sz="4400" b="1" kern="1400" dirty="0">
                <a:effectLst/>
                <a:latin typeface="Times New Roman" panose="02020603050405020304" pitchFamily="18" charset="0"/>
              </a:rPr>
              <a:t>Scope</a:t>
            </a:r>
            <a:br>
              <a:rPr lang="en-IN" sz="1800" b="1" kern="1400" dirty="0">
                <a:effectLst/>
                <a:latin typeface="Times New Roman" panose="02020603050405020304" pitchFamily="18" charset="0"/>
              </a:rPr>
            </a:br>
            <a:endParaRPr lang="en-IN" b="1" kern="1400" dirty="0">
              <a:effectLst/>
              <a:latin typeface="Times New Roman" panose="02020603050405020304" pitchFamily="18" charset="0"/>
            </a:endParaRPr>
          </a:p>
        </p:txBody>
      </p:sp>
      <p:sp>
        <p:nvSpPr>
          <p:cNvPr id="2" name="Content Placeholder 1">
            <a:extLst>
              <a:ext uri="{FF2B5EF4-FFF2-40B4-BE49-F238E27FC236}">
                <a16:creationId xmlns:a16="http://schemas.microsoft.com/office/drawing/2014/main" id="{A2718B01-5559-D25B-AEA3-D07739F321BD}"/>
              </a:ext>
            </a:extLst>
          </p:cNvPr>
          <p:cNvSpPr>
            <a:spLocks noGrp="1"/>
          </p:cNvSpPr>
          <p:nvPr>
            <p:ph idx="1"/>
          </p:nvPr>
        </p:nvSpPr>
        <p:spPr>
          <a:xfrm>
            <a:off x="646355" y="1121833"/>
            <a:ext cx="10709031" cy="4614333"/>
          </a:xfrm>
        </p:spPr>
        <p:txBody>
          <a:bodyPr>
            <a:normAutofit/>
          </a:bodyPr>
          <a:lstStyle/>
          <a:p>
            <a:pPr marL="0" lvl="0" indent="0" algn="just">
              <a:lnSpc>
                <a:spcPct val="160000"/>
              </a:lnSpc>
              <a:buNone/>
            </a:pPr>
            <a:endParaRPr lang="en-IN" sz="1800" dirty="0">
              <a:effectLst/>
              <a:latin typeface="Times New Roman" panose="02020603050405020304" pitchFamily="18" charset="0"/>
              <a:ea typeface="Times New Roman" panose="02020603050405020304" pitchFamily="18" charset="0"/>
            </a:endParaRPr>
          </a:p>
          <a:p>
            <a:pPr marL="0" indent="0" algn="just">
              <a:lnSpc>
                <a:spcPct val="160000"/>
              </a:lnSpc>
              <a:buNone/>
            </a:pPr>
            <a:endParaRPr lang="en-IN" sz="1800" dirty="0">
              <a:effectLst/>
              <a:latin typeface="Times New Roman" panose="02020603050405020304" pitchFamily="18" charset="0"/>
              <a:ea typeface="Times New Roman" panose="02020603050405020304" pitchFamily="18" charset="0"/>
            </a:endParaRPr>
          </a:p>
          <a:p>
            <a:pPr marL="0" indent="0" algn="ctr">
              <a:lnSpc>
                <a:spcPct val="150000"/>
              </a:lnSpc>
              <a:buNone/>
            </a:pPr>
            <a:endParaRPr lang="en-IN" sz="1800" dirty="0">
              <a:effectLst/>
              <a:latin typeface="Times New Roman" panose="02020603050405020304" pitchFamily="18" charset="0"/>
              <a:ea typeface="Times New Roman" panose="02020603050405020304" pitchFamily="18" charset="0"/>
            </a:endParaRPr>
          </a:p>
          <a:p>
            <a:endParaRPr lang="en-US" dirty="0"/>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8</a:t>
            </a:fld>
            <a:endParaRPr lang="en-US"/>
          </a:p>
        </p:txBody>
      </p:sp>
      <p:graphicFrame>
        <p:nvGraphicFramePr>
          <p:cNvPr id="6" name="Table 6">
            <a:extLst>
              <a:ext uri="{FF2B5EF4-FFF2-40B4-BE49-F238E27FC236}">
                <a16:creationId xmlns:a16="http://schemas.microsoft.com/office/drawing/2014/main" id="{1CCEA595-04D0-9FF6-8672-03A96E3294FB}"/>
              </a:ext>
            </a:extLst>
          </p:cNvPr>
          <p:cNvGraphicFramePr>
            <a:graphicFrameLocks noGrp="1"/>
          </p:cNvGraphicFramePr>
          <p:nvPr>
            <p:extLst>
              <p:ext uri="{D42A27DB-BD31-4B8C-83A1-F6EECF244321}">
                <p14:modId xmlns:p14="http://schemas.microsoft.com/office/powerpoint/2010/main" val="2728064750"/>
              </p:ext>
            </p:extLst>
          </p:nvPr>
        </p:nvGraphicFramePr>
        <p:xfrm>
          <a:off x="1544168" y="1753614"/>
          <a:ext cx="9103663" cy="3350770"/>
        </p:xfrm>
        <a:graphic>
          <a:graphicData uri="http://schemas.openxmlformats.org/drawingml/2006/table">
            <a:tbl>
              <a:tblPr bandRow="1">
                <a:tableStyleId>{9D7B26C5-4107-4FEC-AEDC-1716B250A1EF}</a:tableStyleId>
              </a:tblPr>
              <a:tblGrid>
                <a:gridCol w="9103663">
                  <a:extLst>
                    <a:ext uri="{9D8B030D-6E8A-4147-A177-3AD203B41FA5}">
                      <a16:colId xmlns:a16="http://schemas.microsoft.com/office/drawing/2014/main" val="530368377"/>
                    </a:ext>
                  </a:extLst>
                </a:gridCol>
              </a:tblGrid>
              <a:tr h="670154">
                <a:tc>
                  <a:txBody>
                    <a:bodyPr/>
                    <a:lstStyle/>
                    <a:p>
                      <a:pPr algn="just">
                        <a:lnSpc>
                          <a:spcPct val="150000"/>
                        </a:lnSpc>
                      </a:pPr>
                      <a:r>
                        <a:rPr lang="en-US" sz="2000" dirty="0">
                          <a:latin typeface="Times New Roman" panose="02020603050405020304" pitchFamily="18" charset="0"/>
                          <a:cs typeface="Times New Roman" panose="02020603050405020304" pitchFamily="18" charset="0"/>
                        </a:rPr>
                        <a:t>Renovating a building into a Cafe called Rustic Roast </a:t>
                      </a:r>
                    </a:p>
                  </a:txBody>
                  <a:tcPr/>
                </a:tc>
                <a:extLst>
                  <a:ext uri="{0D108BD9-81ED-4DB2-BD59-A6C34878D82A}">
                    <a16:rowId xmlns:a16="http://schemas.microsoft.com/office/drawing/2014/main" val="4161940691"/>
                  </a:ext>
                </a:extLst>
              </a:tr>
              <a:tr h="670154">
                <a:tc>
                  <a:txBody>
                    <a:bodyPr/>
                    <a:lstStyle/>
                    <a:p>
                      <a:pPr algn="just">
                        <a:lnSpc>
                          <a:spcPct val="150000"/>
                        </a:lnSpc>
                      </a:pPr>
                      <a:r>
                        <a:rPr lang="en-US" sz="2000" dirty="0">
                          <a:latin typeface="Times New Roman" panose="02020603050405020304" pitchFamily="18" charset="0"/>
                          <a:cs typeface="Times New Roman" panose="02020603050405020304" pitchFamily="18" charset="0"/>
                        </a:rPr>
                        <a:t>Installation of necessary equipments like espresso machine, blender, refrigerator</a:t>
                      </a:r>
                    </a:p>
                  </a:txBody>
                  <a:tcPr/>
                </a:tc>
                <a:extLst>
                  <a:ext uri="{0D108BD9-81ED-4DB2-BD59-A6C34878D82A}">
                    <a16:rowId xmlns:a16="http://schemas.microsoft.com/office/drawing/2014/main" val="2097984243"/>
                  </a:ext>
                </a:extLst>
              </a:tr>
              <a:tr h="670154">
                <a:tc>
                  <a:txBody>
                    <a:bodyPr/>
                    <a:lstStyle/>
                    <a:p>
                      <a:pPr algn="just">
                        <a:lnSpc>
                          <a:spcPct val="150000"/>
                        </a:lnSpc>
                      </a:pPr>
                      <a:r>
                        <a:rPr lang="en-US" sz="2000" dirty="0">
                          <a:latin typeface="Times New Roman" panose="02020603050405020304" pitchFamily="18" charset="0"/>
                          <a:cs typeface="Times New Roman" panose="02020603050405020304" pitchFamily="18" charset="0"/>
                        </a:rPr>
                        <a:t>Establishment of a coffee and food menu</a:t>
                      </a:r>
                    </a:p>
                  </a:txBody>
                  <a:tcPr/>
                </a:tc>
                <a:extLst>
                  <a:ext uri="{0D108BD9-81ED-4DB2-BD59-A6C34878D82A}">
                    <a16:rowId xmlns:a16="http://schemas.microsoft.com/office/drawing/2014/main" val="1680869251"/>
                  </a:ext>
                </a:extLst>
              </a:tr>
              <a:tr h="670154">
                <a:tc>
                  <a:txBody>
                    <a:bodyPr/>
                    <a:lstStyle/>
                    <a:p>
                      <a:pPr algn="just">
                        <a:lnSpc>
                          <a:spcPct val="150000"/>
                        </a:lnSpc>
                      </a:pPr>
                      <a:r>
                        <a:rPr lang="en-US" sz="2000" dirty="0">
                          <a:latin typeface="Times New Roman" panose="02020603050405020304" pitchFamily="18" charset="0"/>
                          <a:cs typeface="Times New Roman" panose="02020603050405020304" pitchFamily="18" charset="0"/>
                        </a:rPr>
                        <a:t>Minimal signage advertisement</a:t>
                      </a:r>
                    </a:p>
                  </a:txBody>
                  <a:tcPr/>
                </a:tc>
                <a:extLst>
                  <a:ext uri="{0D108BD9-81ED-4DB2-BD59-A6C34878D82A}">
                    <a16:rowId xmlns:a16="http://schemas.microsoft.com/office/drawing/2014/main" val="3021954918"/>
                  </a:ext>
                </a:extLst>
              </a:tr>
              <a:tr h="670154">
                <a:tc>
                  <a:txBody>
                    <a:bodyPr/>
                    <a:lstStyle/>
                    <a:p>
                      <a:pPr algn="just">
                        <a:lnSpc>
                          <a:spcPct val="150000"/>
                        </a:lnSpc>
                      </a:pPr>
                      <a:r>
                        <a:rPr lang="en-US" sz="2000" dirty="0">
                          <a:latin typeface="Times New Roman" panose="02020603050405020304" pitchFamily="18" charset="0"/>
                          <a:cs typeface="Times New Roman" panose="02020603050405020304" pitchFamily="18" charset="0"/>
                        </a:rPr>
                        <a:t>Basic table and chair seating area for customers</a:t>
                      </a:r>
                    </a:p>
                  </a:txBody>
                  <a:tcPr/>
                </a:tc>
                <a:extLst>
                  <a:ext uri="{0D108BD9-81ED-4DB2-BD59-A6C34878D82A}">
                    <a16:rowId xmlns:a16="http://schemas.microsoft.com/office/drawing/2014/main" val="2844124390"/>
                  </a:ext>
                </a:extLst>
              </a:tr>
            </a:tbl>
          </a:graphicData>
        </a:graphic>
      </p:graphicFrame>
    </p:spTree>
    <p:extLst>
      <p:ext uri="{BB962C8B-B14F-4D97-AF65-F5344CB8AC3E}">
        <p14:creationId xmlns:p14="http://schemas.microsoft.com/office/powerpoint/2010/main" val="3163620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9C294C-0992-D5B0-FDD9-67F8B1C52C82}"/>
              </a:ext>
            </a:extLst>
          </p:cNvPr>
          <p:cNvSpPr>
            <a:spLocks noGrp="1"/>
          </p:cNvSpPr>
          <p:nvPr>
            <p:ph type="sldNum" sz="quarter" idx="12"/>
          </p:nvPr>
        </p:nvSpPr>
        <p:spPr/>
        <p:txBody>
          <a:bodyPr/>
          <a:lstStyle/>
          <a:p>
            <a:fld id="{4267CD5E-26CF-4249-8540-BB1D07FD4227}" type="slidenum">
              <a:rPr lang="en-US" smtClean="0"/>
              <a:t>9</a:t>
            </a:fld>
            <a:endParaRPr lang="en-US"/>
          </a:p>
        </p:txBody>
      </p:sp>
      <p:graphicFrame>
        <p:nvGraphicFramePr>
          <p:cNvPr id="8" name="Diagram 7">
            <a:extLst>
              <a:ext uri="{FF2B5EF4-FFF2-40B4-BE49-F238E27FC236}">
                <a16:creationId xmlns:a16="http://schemas.microsoft.com/office/drawing/2014/main" id="{2F930EAC-C17C-B162-483D-A98910E5C3BD}"/>
              </a:ext>
            </a:extLst>
          </p:cNvPr>
          <p:cNvGraphicFramePr/>
          <p:nvPr>
            <p:extLst>
              <p:ext uri="{D42A27DB-BD31-4B8C-83A1-F6EECF244321}">
                <p14:modId xmlns:p14="http://schemas.microsoft.com/office/powerpoint/2010/main" val="473596355"/>
              </p:ext>
            </p:extLst>
          </p:nvPr>
        </p:nvGraphicFramePr>
        <p:xfrm>
          <a:off x="767255" y="569978"/>
          <a:ext cx="10846676" cy="60608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26118C1F-66F6-5774-99BB-894CDFC971FB}"/>
              </a:ext>
            </a:extLst>
          </p:cNvPr>
          <p:cNvSpPr txBox="1"/>
          <p:nvPr/>
        </p:nvSpPr>
        <p:spPr>
          <a:xfrm>
            <a:off x="578069" y="227216"/>
            <a:ext cx="11035862" cy="707886"/>
          </a:xfrm>
          <a:prstGeom prst="rect">
            <a:avLst/>
          </a:prstGeom>
          <a:noFill/>
        </p:spPr>
        <p:txBody>
          <a:bodyPr wrap="square">
            <a:spAutoFit/>
          </a:bodyPr>
          <a:lstStyle/>
          <a:p>
            <a:pPr algn="ctr"/>
            <a:r>
              <a:rPr lang="en-IN" sz="4000" b="1" dirty="0">
                <a:latin typeface="Times New Roman" panose="02020603050405020304" pitchFamily="18" charset="0"/>
                <a:cs typeface="Times New Roman" panose="02020603050405020304" pitchFamily="18" charset="0"/>
              </a:rPr>
              <a:t>WBS    </a:t>
            </a:r>
            <a:r>
              <a:rPr lang="en-IN" sz="4000" b="1" dirty="0">
                <a:effectLst/>
                <a:latin typeface="Times New Roman" panose="02020603050405020304" pitchFamily="18" charset="0"/>
                <a:cs typeface="Times New Roman" panose="02020603050405020304" pitchFamily="18" charset="0"/>
              </a:rPr>
              <a:t> </a:t>
            </a:r>
            <a:endParaRPr lang="en-IN" sz="40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6031734"/>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973</TotalTime>
  <Words>1154</Words>
  <Application>Microsoft Macintosh PowerPoint</Application>
  <PresentationFormat>Widescreen</PresentationFormat>
  <Paragraphs>318</Paragraphs>
  <Slides>20</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Calibri</vt:lpstr>
      <vt:lpstr>IBM Plex Sans</vt:lpstr>
      <vt:lpstr>IBM Plex Sans Light</vt:lpstr>
      <vt:lpstr>IBM Plex Sans SemiBold</vt:lpstr>
      <vt:lpstr>Saira Condensed Condensed Light</vt:lpstr>
      <vt:lpstr>Saira Condensed Condensed SemiBold</vt:lpstr>
      <vt:lpstr>System Font Regular</vt:lpstr>
      <vt:lpstr>Times New Roman</vt:lpstr>
      <vt:lpstr>Wingdings</vt:lpstr>
      <vt:lpstr>Office Theme</vt:lpstr>
      <vt:lpstr>Rustic Roast Café</vt:lpstr>
      <vt:lpstr>PowerPoint Presentation</vt:lpstr>
      <vt:lpstr>Project Mission</vt:lpstr>
      <vt:lpstr>Project Description</vt:lpstr>
      <vt:lpstr>Business Objectives</vt:lpstr>
      <vt:lpstr>Success Criteria</vt:lpstr>
      <vt:lpstr>PowerPoint Presentation</vt:lpstr>
      <vt:lpstr>Project Scope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lastModifiedBy>Sharon Mary</cp:lastModifiedBy>
  <cp:revision>47</cp:revision>
  <dcterms:created xsi:type="dcterms:W3CDTF">2022-06-10T19:28:06Z</dcterms:created>
  <dcterms:modified xsi:type="dcterms:W3CDTF">2023-05-01T21:29:39Z</dcterms:modified>
</cp:coreProperties>
</file>